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10058400" cx="7772400"/>
  <p:notesSz cx="6858000" cy="9144000"/>
  <p:embeddedFontLst>
    <p:embeddedFont>
      <p:font typeface="Pacifico"/>
      <p:regular r:id="rId14"/>
    </p:embeddedFont>
    <p:embeddedFont>
      <p:font typeface="Londrina Solid"/>
      <p:regular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 uri="GoogleSlidesCustomDataVersion2">
      <go:slidesCustomData xmlns:go="http://customooxmlschemas.google.com/" r:id="rId16" roundtripDataSignature="AMtx7mjIO/oRDgLCR9SyHwvaZKCkKqry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ondrinaSolid-regular.fntdata"/><Relationship Id="rId14" Type="http://schemas.openxmlformats.org/officeDocument/2006/relationships/font" Target="fonts/Pacifico-regular.fntdata"/><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Kira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3: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Yarel</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Wendy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5: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Nikki</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p:nvPr>
            <p:ph idx="2" type="sldImg"/>
          </p:nvPr>
        </p:nvSpPr>
        <p:spPr>
          <a:xfrm>
            <a:off x="2104468"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 name="Shape 9"/>
        <p:cNvGrpSpPr/>
        <p:nvPr/>
      </p:nvGrpSpPr>
      <p:grpSpPr>
        <a:xfrm>
          <a:off x="0" y="0"/>
          <a:ext cx="0" cy="0"/>
          <a:chOff x="0" y="0"/>
          <a:chExt cx="0" cy="0"/>
        </a:xfrm>
      </p:grpSpPr>
      <p:sp>
        <p:nvSpPr>
          <p:cNvPr id="10" name="Google Shape;10;p10"/>
          <p:cNvSpPr txBox="1"/>
          <p:nvPr>
            <p:ph type="title"/>
          </p:nvPr>
        </p:nvSpPr>
        <p:spPr>
          <a:xfrm>
            <a:off x="264945" y="1086507"/>
            <a:ext cx="2386800" cy="1477800"/>
          </a:xfrm>
          <a:prstGeom prst="rect">
            <a:avLst/>
          </a:prstGeom>
          <a:noFill/>
          <a:ln>
            <a:noFill/>
          </a:ln>
        </p:spPr>
        <p:txBody>
          <a:bodyPr anchorCtr="0" anchor="b" bIns="125550" lIns="125550" spcFirstLastPara="1" rIns="125550" wrap="square" tIns="125550">
            <a:normAutofit/>
          </a:bodyPr>
          <a:lstStyle>
            <a:lvl1pPr lvl="0" algn="l">
              <a:lnSpc>
                <a:spcPct val="100000"/>
              </a:lnSpc>
              <a:spcBef>
                <a:spcPts val="0"/>
              </a:spcBef>
              <a:spcAft>
                <a:spcPts val="0"/>
              </a:spcAft>
              <a:buSzPts val="3300"/>
              <a:buNone/>
              <a:defRPr sz="3300"/>
            </a:lvl1pPr>
            <a:lvl2pPr lvl="1" algn="l">
              <a:lnSpc>
                <a:spcPct val="100000"/>
              </a:lnSpc>
              <a:spcBef>
                <a:spcPts val="0"/>
              </a:spcBef>
              <a:spcAft>
                <a:spcPts val="0"/>
              </a:spcAft>
              <a:buSzPts val="3300"/>
              <a:buNone/>
              <a:defRPr sz="3300"/>
            </a:lvl2pPr>
            <a:lvl3pPr lvl="2" algn="l">
              <a:lnSpc>
                <a:spcPct val="100000"/>
              </a:lnSpc>
              <a:spcBef>
                <a:spcPts val="0"/>
              </a:spcBef>
              <a:spcAft>
                <a:spcPts val="0"/>
              </a:spcAft>
              <a:buSzPts val="3300"/>
              <a:buNone/>
              <a:defRPr sz="3300"/>
            </a:lvl3pPr>
            <a:lvl4pPr lvl="3" algn="l">
              <a:lnSpc>
                <a:spcPct val="100000"/>
              </a:lnSpc>
              <a:spcBef>
                <a:spcPts val="0"/>
              </a:spcBef>
              <a:spcAft>
                <a:spcPts val="0"/>
              </a:spcAft>
              <a:buSzPts val="3300"/>
              <a:buNone/>
              <a:defRPr sz="3300"/>
            </a:lvl4pPr>
            <a:lvl5pPr lvl="4" algn="l">
              <a:lnSpc>
                <a:spcPct val="100000"/>
              </a:lnSpc>
              <a:spcBef>
                <a:spcPts val="0"/>
              </a:spcBef>
              <a:spcAft>
                <a:spcPts val="0"/>
              </a:spcAft>
              <a:buSzPts val="3300"/>
              <a:buNone/>
              <a:defRPr sz="3300"/>
            </a:lvl5pPr>
            <a:lvl6pPr lvl="5" algn="l">
              <a:lnSpc>
                <a:spcPct val="100000"/>
              </a:lnSpc>
              <a:spcBef>
                <a:spcPts val="0"/>
              </a:spcBef>
              <a:spcAft>
                <a:spcPts val="0"/>
              </a:spcAft>
              <a:buSzPts val="3300"/>
              <a:buNone/>
              <a:defRPr sz="3300"/>
            </a:lvl6pPr>
            <a:lvl7pPr lvl="6" algn="l">
              <a:lnSpc>
                <a:spcPct val="100000"/>
              </a:lnSpc>
              <a:spcBef>
                <a:spcPts val="0"/>
              </a:spcBef>
              <a:spcAft>
                <a:spcPts val="0"/>
              </a:spcAft>
              <a:buSzPts val="3300"/>
              <a:buNone/>
              <a:defRPr sz="3300"/>
            </a:lvl7pPr>
            <a:lvl8pPr lvl="7" algn="l">
              <a:lnSpc>
                <a:spcPct val="100000"/>
              </a:lnSpc>
              <a:spcBef>
                <a:spcPts val="0"/>
              </a:spcBef>
              <a:spcAft>
                <a:spcPts val="0"/>
              </a:spcAft>
              <a:buSzPts val="3300"/>
              <a:buNone/>
              <a:defRPr sz="3300"/>
            </a:lvl8pPr>
            <a:lvl9pPr lvl="8" algn="l">
              <a:lnSpc>
                <a:spcPct val="100000"/>
              </a:lnSpc>
              <a:spcBef>
                <a:spcPts val="0"/>
              </a:spcBef>
              <a:spcAft>
                <a:spcPts val="0"/>
              </a:spcAft>
              <a:buSzPts val="3300"/>
              <a:buNone/>
              <a:defRPr sz="3300"/>
            </a:lvl9pPr>
          </a:lstStyle>
          <a:p/>
        </p:txBody>
      </p:sp>
      <p:sp>
        <p:nvSpPr>
          <p:cNvPr id="11" name="Google Shape;11;p10"/>
          <p:cNvSpPr txBox="1"/>
          <p:nvPr>
            <p:ph idx="1" type="body"/>
          </p:nvPr>
        </p:nvSpPr>
        <p:spPr>
          <a:xfrm>
            <a:off x="264945" y="2717440"/>
            <a:ext cx="2386800" cy="6217500"/>
          </a:xfrm>
          <a:prstGeom prst="rect">
            <a:avLst/>
          </a:prstGeom>
          <a:noFill/>
          <a:ln>
            <a:noFill/>
          </a:ln>
        </p:spPr>
        <p:txBody>
          <a:bodyPr anchorCtr="0" anchor="t" bIns="125550" lIns="125550" spcFirstLastPara="1" rIns="125550" wrap="square" tIns="12555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2" name="Google Shape;12;p10"/>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11"/>
          <p:cNvSpPr txBox="1"/>
          <p:nvPr>
            <p:ph type="ctrTitle"/>
          </p:nvPr>
        </p:nvSpPr>
        <p:spPr>
          <a:xfrm>
            <a:off x="264952" y="1456058"/>
            <a:ext cx="7242300" cy="4014000"/>
          </a:xfrm>
          <a:prstGeom prst="rect">
            <a:avLst/>
          </a:prstGeom>
          <a:noFill/>
          <a:ln>
            <a:noFill/>
          </a:ln>
        </p:spPr>
        <p:txBody>
          <a:bodyPr anchorCtr="0" anchor="b" bIns="125550" lIns="125550" spcFirstLastPara="1" rIns="125550" wrap="square" tIns="125550">
            <a:normAutofit/>
          </a:bodyPr>
          <a:lstStyle>
            <a:lvl1pPr lvl="0" algn="ctr">
              <a:lnSpc>
                <a:spcPct val="100000"/>
              </a:lnSpc>
              <a:spcBef>
                <a:spcPts val="0"/>
              </a:spcBef>
              <a:spcAft>
                <a:spcPts val="0"/>
              </a:spcAft>
              <a:buSzPts val="7100"/>
              <a:buNone/>
              <a:defRPr sz="7100"/>
            </a:lvl1pPr>
            <a:lvl2pPr lvl="1" algn="ctr">
              <a:lnSpc>
                <a:spcPct val="100000"/>
              </a:lnSpc>
              <a:spcBef>
                <a:spcPts val="0"/>
              </a:spcBef>
              <a:spcAft>
                <a:spcPts val="0"/>
              </a:spcAft>
              <a:buSzPts val="7100"/>
              <a:buNone/>
              <a:defRPr sz="7100"/>
            </a:lvl2pPr>
            <a:lvl3pPr lvl="2" algn="ctr">
              <a:lnSpc>
                <a:spcPct val="100000"/>
              </a:lnSpc>
              <a:spcBef>
                <a:spcPts val="0"/>
              </a:spcBef>
              <a:spcAft>
                <a:spcPts val="0"/>
              </a:spcAft>
              <a:buSzPts val="7100"/>
              <a:buNone/>
              <a:defRPr sz="7100"/>
            </a:lvl3pPr>
            <a:lvl4pPr lvl="3" algn="ctr">
              <a:lnSpc>
                <a:spcPct val="100000"/>
              </a:lnSpc>
              <a:spcBef>
                <a:spcPts val="0"/>
              </a:spcBef>
              <a:spcAft>
                <a:spcPts val="0"/>
              </a:spcAft>
              <a:buSzPts val="7100"/>
              <a:buNone/>
              <a:defRPr sz="7100"/>
            </a:lvl4pPr>
            <a:lvl5pPr lvl="4" algn="ctr">
              <a:lnSpc>
                <a:spcPct val="100000"/>
              </a:lnSpc>
              <a:spcBef>
                <a:spcPts val="0"/>
              </a:spcBef>
              <a:spcAft>
                <a:spcPts val="0"/>
              </a:spcAft>
              <a:buSzPts val="7100"/>
              <a:buNone/>
              <a:defRPr sz="7100"/>
            </a:lvl5pPr>
            <a:lvl6pPr lvl="5" algn="ctr">
              <a:lnSpc>
                <a:spcPct val="100000"/>
              </a:lnSpc>
              <a:spcBef>
                <a:spcPts val="0"/>
              </a:spcBef>
              <a:spcAft>
                <a:spcPts val="0"/>
              </a:spcAft>
              <a:buSzPts val="7100"/>
              <a:buNone/>
              <a:defRPr sz="7100"/>
            </a:lvl6pPr>
            <a:lvl7pPr lvl="6" algn="ctr">
              <a:lnSpc>
                <a:spcPct val="100000"/>
              </a:lnSpc>
              <a:spcBef>
                <a:spcPts val="0"/>
              </a:spcBef>
              <a:spcAft>
                <a:spcPts val="0"/>
              </a:spcAft>
              <a:buSzPts val="7100"/>
              <a:buNone/>
              <a:defRPr sz="7100"/>
            </a:lvl7pPr>
            <a:lvl8pPr lvl="7" algn="ctr">
              <a:lnSpc>
                <a:spcPct val="100000"/>
              </a:lnSpc>
              <a:spcBef>
                <a:spcPts val="0"/>
              </a:spcBef>
              <a:spcAft>
                <a:spcPts val="0"/>
              </a:spcAft>
              <a:buSzPts val="7100"/>
              <a:buNone/>
              <a:defRPr sz="7100"/>
            </a:lvl8pPr>
            <a:lvl9pPr lvl="8" algn="ctr">
              <a:lnSpc>
                <a:spcPct val="100000"/>
              </a:lnSpc>
              <a:spcBef>
                <a:spcPts val="0"/>
              </a:spcBef>
              <a:spcAft>
                <a:spcPts val="0"/>
              </a:spcAft>
              <a:buSzPts val="7100"/>
              <a:buNone/>
              <a:defRPr sz="7100"/>
            </a:lvl9pPr>
          </a:lstStyle>
          <a:p/>
        </p:txBody>
      </p:sp>
      <p:sp>
        <p:nvSpPr>
          <p:cNvPr id="15" name="Google Shape;15;p11"/>
          <p:cNvSpPr txBox="1"/>
          <p:nvPr>
            <p:ph idx="1" type="subTitle"/>
          </p:nvPr>
        </p:nvSpPr>
        <p:spPr>
          <a:xfrm>
            <a:off x="264945" y="5542289"/>
            <a:ext cx="7242300" cy="1550100"/>
          </a:xfrm>
          <a:prstGeom prst="rect">
            <a:avLst/>
          </a:prstGeom>
          <a:noFill/>
          <a:ln>
            <a:noFill/>
          </a:ln>
        </p:spPr>
        <p:txBody>
          <a:bodyPr anchorCtr="0" anchor="t" bIns="125550" lIns="125550" spcFirstLastPara="1" rIns="125550" wrap="square" tIns="12555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16" name="Google Shape;16;p11"/>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2"/>
          <p:cNvSpPr txBox="1"/>
          <p:nvPr>
            <p:ph type="title"/>
          </p:nvPr>
        </p:nvSpPr>
        <p:spPr>
          <a:xfrm>
            <a:off x="264945" y="4206107"/>
            <a:ext cx="7242300" cy="1646100"/>
          </a:xfrm>
          <a:prstGeom prst="rect">
            <a:avLst/>
          </a:prstGeom>
          <a:noFill/>
          <a:ln>
            <a:noFill/>
          </a:ln>
        </p:spPr>
        <p:txBody>
          <a:bodyPr anchorCtr="0" anchor="ctr" bIns="125550" lIns="125550" spcFirstLastPara="1" rIns="125550" wrap="square" tIns="125550">
            <a:normAutofit/>
          </a:bodyPr>
          <a:lstStyle>
            <a:lvl1pPr lvl="0" algn="ctr">
              <a:lnSpc>
                <a:spcPct val="100000"/>
              </a:lnSpc>
              <a:spcBef>
                <a:spcPts val="0"/>
              </a:spcBef>
              <a:spcAft>
                <a:spcPts val="0"/>
              </a:spcAft>
              <a:buSzPts val="4900"/>
              <a:buNone/>
              <a:defRPr sz="4900"/>
            </a:lvl1pPr>
            <a:lvl2pPr lvl="1" algn="ctr">
              <a:lnSpc>
                <a:spcPct val="100000"/>
              </a:lnSpc>
              <a:spcBef>
                <a:spcPts val="0"/>
              </a:spcBef>
              <a:spcAft>
                <a:spcPts val="0"/>
              </a:spcAft>
              <a:buSzPts val="4900"/>
              <a:buNone/>
              <a:defRPr sz="4900"/>
            </a:lvl2pPr>
            <a:lvl3pPr lvl="2" algn="ctr">
              <a:lnSpc>
                <a:spcPct val="100000"/>
              </a:lnSpc>
              <a:spcBef>
                <a:spcPts val="0"/>
              </a:spcBef>
              <a:spcAft>
                <a:spcPts val="0"/>
              </a:spcAft>
              <a:buSzPts val="4900"/>
              <a:buNone/>
              <a:defRPr sz="4900"/>
            </a:lvl3pPr>
            <a:lvl4pPr lvl="3" algn="ctr">
              <a:lnSpc>
                <a:spcPct val="100000"/>
              </a:lnSpc>
              <a:spcBef>
                <a:spcPts val="0"/>
              </a:spcBef>
              <a:spcAft>
                <a:spcPts val="0"/>
              </a:spcAft>
              <a:buSzPts val="4900"/>
              <a:buNone/>
              <a:defRPr sz="4900"/>
            </a:lvl4pPr>
            <a:lvl5pPr lvl="4" algn="ctr">
              <a:lnSpc>
                <a:spcPct val="100000"/>
              </a:lnSpc>
              <a:spcBef>
                <a:spcPts val="0"/>
              </a:spcBef>
              <a:spcAft>
                <a:spcPts val="0"/>
              </a:spcAft>
              <a:buSzPts val="4900"/>
              <a:buNone/>
              <a:defRPr sz="4900"/>
            </a:lvl5pPr>
            <a:lvl6pPr lvl="5" algn="ctr">
              <a:lnSpc>
                <a:spcPct val="100000"/>
              </a:lnSpc>
              <a:spcBef>
                <a:spcPts val="0"/>
              </a:spcBef>
              <a:spcAft>
                <a:spcPts val="0"/>
              </a:spcAft>
              <a:buSzPts val="4900"/>
              <a:buNone/>
              <a:defRPr sz="4900"/>
            </a:lvl6pPr>
            <a:lvl7pPr lvl="6" algn="ctr">
              <a:lnSpc>
                <a:spcPct val="100000"/>
              </a:lnSpc>
              <a:spcBef>
                <a:spcPts val="0"/>
              </a:spcBef>
              <a:spcAft>
                <a:spcPts val="0"/>
              </a:spcAft>
              <a:buSzPts val="4900"/>
              <a:buNone/>
              <a:defRPr sz="4900"/>
            </a:lvl7pPr>
            <a:lvl8pPr lvl="7" algn="ctr">
              <a:lnSpc>
                <a:spcPct val="100000"/>
              </a:lnSpc>
              <a:spcBef>
                <a:spcPts val="0"/>
              </a:spcBef>
              <a:spcAft>
                <a:spcPts val="0"/>
              </a:spcAft>
              <a:buSzPts val="4900"/>
              <a:buNone/>
              <a:defRPr sz="4900"/>
            </a:lvl8pPr>
            <a:lvl9pPr lvl="8" algn="ctr">
              <a:lnSpc>
                <a:spcPct val="100000"/>
              </a:lnSpc>
              <a:spcBef>
                <a:spcPts val="0"/>
              </a:spcBef>
              <a:spcAft>
                <a:spcPts val="0"/>
              </a:spcAft>
              <a:buSzPts val="4900"/>
              <a:buNone/>
              <a:defRPr sz="4900"/>
            </a:lvl9pPr>
          </a:lstStyle>
          <a:p/>
        </p:txBody>
      </p:sp>
      <p:sp>
        <p:nvSpPr>
          <p:cNvPr id="19" name="Google Shape;19;p12"/>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13"/>
          <p:cNvSpPr txBox="1"/>
          <p:nvPr>
            <p:ph type="title"/>
          </p:nvPr>
        </p:nvSpPr>
        <p:spPr>
          <a:xfrm>
            <a:off x="264945" y="870271"/>
            <a:ext cx="7242300" cy="1119900"/>
          </a:xfrm>
          <a:prstGeom prst="rect">
            <a:avLst/>
          </a:prstGeom>
          <a:noFill/>
          <a:ln>
            <a:noFill/>
          </a:ln>
        </p:spPr>
        <p:txBody>
          <a:bodyPr anchorCtr="0" anchor="t" bIns="125550" lIns="125550" spcFirstLastPara="1" rIns="125550" wrap="square" tIns="125550">
            <a:norm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3800"/>
              <a:buNone/>
              <a:defRPr/>
            </a:lvl2pPr>
            <a:lvl3pPr lvl="2" algn="l">
              <a:lnSpc>
                <a:spcPct val="100000"/>
              </a:lnSpc>
              <a:spcBef>
                <a:spcPts val="0"/>
              </a:spcBef>
              <a:spcAft>
                <a:spcPts val="0"/>
              </a:spcAft>
              <a:buSzPts val="3800"/>
              <a:buNone/>
              <a:defRPr/>
            </a:lvl3pPr>
            <a:lvl4pPr lvl="3" algn="l">
              <a:lnSpc>
                <a:spcPct val="100000"/>
              </a:lnSpc>
              <a:spcBef>
                <a:spcPts val="0"/>
              </a:spcBef>
              <a:spcAft>
                <a:spcPts val="0"/>
              </a:spcAft>
              <a:buSzPts val="3800"/>
              <a:buNone/>
              <a:defRPr/>
            </a:lvl4pPr>
            <a:lvl5pPr lvl="4" algn="l">
              <a:lnSpc>
                <a:spcPct val="100000"/>
              </a:lnSpc>
              <a:spcBef>
                <a:spcPts val="0"/>
              </a:spcBef>
              <a:spcAft>
                <a:spcPts val="0"/>
              </a:spcAft>
              <a:buSzPts val="3800"/>
              <a:buNone/>
              <a:defRPr/>
            </a:lvl5pPr>
            <a:lvl6pPr lvl="5" algn="l">
              <a:lnSpc>
                <a:spcPct val="100000"/>
              </a:lnSpc>
              <a:spcBef>
                <a:spcPts val="0"/>
              </a:spcBef>
              <a:spcAft>
                <a:spcPts val="0"/>
              </a:spcAft>
              <a:buSzPts val="3800"/>
              <a:buNone/>
              <a:defRPr/>
            </a:lvl6pPr>
            <a:lvl7pPr lvl="6" algn="l">
              <a:lnSpc>
                <a:spcPct val="100000"/>
              </a:lnSpc>
              <a:spcBef>
                <a:spcPts val="0"/>
              </a:spcBef>
              <a:spcAft>
                <a:spcPts val="0"/>
              </a:spcAft>
              <a:buSzPts val="3800"/>
              <a:buNone/>
              <a:defRPr/>
            </a:lvl7pPr>
            <a:lvl8pPr lvl="7" algn="l">
              <a:lnSpc>
                <a:spcPct val="100000"/>
              </a:lnSpc>
              <a:spcBef>
                <a:spcPts val="0"/>
              </a:spcBef>
              <a:spcAft>
                <a:spcPts val="0"/>
              </a:spcAft>
              <a:buSzPts val="3800"/>
              <a:buNone/>
              <a:defRPr/>
            </a:lvl8pPr>
            <a:lvl9pPr lvl="8" algn="l">
              <a:lnSpc>
                <a:spcPct val="100000"/>
              </a:lnSpc>
              <a:spcBef>
                <a:spcPts val="0"/>
              </a:spcBef>
              <a:spcAft>
                <a:spcPts val="0"/>
              </a:spcAft>
              <a:buSzPts val="3800"/>
              <a:buNone/>
              <a:defRPr/>
            </a:lvl9pPr>
          </a:lstStyle>
          <a:p/>
        </p:txBody>
      </p:sp>
      <p:sp>
        <p:nvSpPr>
          <p:cNvPr id="22" name="Google Shape;22;p13"/>
          <p:cNvSpPr txBox="1"/>
          <p:nvPr>
            <p:ph idx="1" type="body"/>
          </p:nvPr>
        </p:nvSpPr>
        <p:spPr>
          <a:xfrm>
            <a:off x="264945" y="2253729"/>
            <a:ext cx="7242300" cy="6681000"/>
          </a:xfrm>
          <a:prstGeom prst="rect">
            <a:avLst/>
          </a:prstGeom>
          <a:noFill/>
          <a:ln>
            <a:noFill/>
          </a:ln>
        </p:spPr>
        <p:txBody>
          <a:bodyPr anchorCtr="0" anchor="t" bIns="125550" lIns="125550" spcFirstLastPara="1" rIns="125550" wrap="square" tIns="125550">
            <a:normAutofit/>
          </a:bodyPr>
          <a:lstStyle>
            <a:lvl1pPr indent="-387350" lvl="0" marL="457200" algn="l">
              <a:lnSpc>
                <a:spcPct val="115000"/>
              </a:lnSpc>
              <a:spcBef>
                <a:spcPts val="0"/>
              </a:spcBef>
              <a:spcAft>
                <a:spcPts val="0"/>
              </a:spcAft>
              <a:buSzPts val="25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23" name="Google Shape;23;p13"/>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14"/>
          <p:cNvSpPr txBox="1"/>
          <p:nvPr>
            <p:ph type="title"/>
          </p:nvPr>
        </p:nvSpPr>
        <p:spPr>
          <a:xfrm>
            <a:off x="264945" y="870271"/>
            <a:ext cx="7242300" cy="1119900"/>
          </a:xfrm>
          <a:prstGeom prst="rect">
            <a:avLst/>
          </a:prstGeom>
          <a:noFill/>
          <a:ln>
            <a:noFill/>
          </a:ln>
        </p:spPr>
        <p:txBody>
          <a:bodyPr anchorCtr="0" anchor="t" bIns="125550" lIns="125550" spcFirstLastPara="1" rIns="125550" wrap="square" tIns="125550">
            <a:norm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3800"/>
              <a:buNone/>
              <a:defRPr/>
            </a:lvl2pPr>
            <a:lvl3pPr lvl="2" algn="l">
              <a:lnSpc>
                <a:spcPct val="100000"/>
              </a:lnSpc>
              <a:spcBef>
                <a:spcPts val="0"/>
              </a:spcBef>
              <a:spcAft>
                <a:spcPts val="0"/>
              </a:spcAft>
              <a:buSzPts val="3800"/>
              <a:buNone/>
              <a:defRPr/>
            </a:lvl3pPr>
            <a:lvl4pPr lvl="3" algn="l">
              <a:lnSpc>
                <a:spcPct val="100000"/>
              </a:lnSpc>
              <a:spcBef>
                <a:spcPts val="0"/>
              </a:spcBef>
              <a:spcAft>
                <a:spcPts val="0"/>
              </a:spcAft>
              <a:buSzPts val="3800"/>
              <a:buNone/>
              <a:defRPr/>
            </a:lvl4pPr>
            <a:lvl5pPr lvl="4" algn="l">
              <a:lnSpc>
                <a:spcPct val="100000"/>
              </a:lnSpc>
              <a:spcBef>
                <a:spcPts val="0"/>
              </a:spcBef>
              <a:spcAft>
                <a:spcPts val="0"/>
              </a:spcAft>
              <a:buSzPts val="3800"/>
              <a:buNone/>
              <a:defRPr/>
            </a:lvl5pPr>
            <a:lvl6pPr lvl="5" algn="l">
              <a:lnSpc>
                <a:spcPct val="100000"/>
              </a:lnSpc>
              <a:spcBef>
                <a:spcPts val="0"/>
              </a:spcBef>
              <a:spcAft>
                <a:spcPts val="0"/>
              </a:spcAft>
              <a:buSzPts val="3800"/>
              <a:buNone/>
              <a:defRPr/>
            </a:lvl6pPr>
            <a:lvl7pPr lvl="6" algn="l">
              <a:lnSpc>
                <a:spcPct val="100000"/>
              </a:lnSpc>
              <a:spcBef>
                <a:spcPts val="0"/>
              </a:spcBef>
              <a:spcAft>
                <a:spcPts val="0"/>
              </a:spcAft>
              <a:buSzPts val="3800"/>
              <a:buNone/>
              <a:defRPr/>
            </a:lvl7pPr>
            <a:lvl8pPr lvl="7" algn="l">
              <a:lnSpc>
                <a:spcPct val="100000"/>
              </a:lnSpc>
              <a:spcBef>
                <a:spcPts val="0"/>
              </a:spcBef>
              <a:spcAft>
                <a:spcPts val="0"/>
              </a:spcAft>
              <a:buSzPts val="3800"/>
              <a:buNone/>
              <a:defRPr/>
            </a:lvl8pPr>
            <a:lvl9pPr lvl="8" algn="l">
              <a:lnSpc>
                <a:spcPct val="100000"/>
              </a:lnSpc>
              <a:spcBef>
                <a:spcPts val="0"/>
              </a:spcBef>
              <a:spcAft>
                <a:spcPts val="0"/>
              </a:spcAft>
              <a:buSzPts val="3800"/>
              <a:buNone/>
              <a:defRPr/>
            </a:lvl9pPr>
          </a:lstStyle>
          <a:p/>
        </p:txBody>
      </p:sp>
      <p:sp>
        <p:nvSpPr>
          <p:cNvPr id="26" name="Google Shape;26;p14"/>
          <p:cNvSpPr txBox="1"/>
          <p:nvPr>
            <p:ph idx="1" type="body"/>
          </p:nvPr>
        </p:nvSpPr>
        <p:spPr>
          <a:xfrm>
            <a:off x="264945" y="2253729"/>
            <a:ext cx="3399600" cy="6681000"/>
          </a:xfrm>
          <a:prstGeom prst="rect">
            <a:avLst/>
          </a:prstGeom>
          <a:noFill/>
          <a:ln>
            <a:noFill/>
          </a:ln>
        </p:spPr>
        <p:txBody>
          <a:bodyPr anchorCtr="0" anchor="t" bIns="125550" lIns="125550" spcFirstLastPara="1" rIns="125550" wrap="square" tIns="12555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7" name="Google Shape;27;p14"/>
          <p:cNvSpPr txBox="1"/>
          <p:nvPr>
            <p:ph idx="2" type="body"/>
          </p:nvPr>
        </p:nvSpPr>
        <p:spPr>
          <a:xfrm>
            <a:off x="4107540" y="2253729"/>
            <a:ext cx="3399600" cy="6681000"/>
          </a:xfrm>
          <a:prstGeom prst="rect">
            <a:avLst/>
          </a:prstGeom>
          <a:noFill/>
          <a:ln>
            <a:noFill/>
          </a:ln>
        </p:spPr>
        <p:txBody>
          <a:bodyPr anchorCtr="0" anchor="t" bIns="125550" lIns="125550" spcFirstLastPara="1" rIns="125550" wrap="square" tIns="12555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8" name="Google Shape;28;p14"/>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15"/>
          <p:cNvSpPr txBox="1"/>
          <p:nvPr>
            <p:ph type="title"/>
          </p:nvPr>
        </p:nvSpPr>
        <p:spPr>
          <a:xfrm>
            <a:off x="264945" y="870271"/>
            <a:ext cx="7242300" cy="1119900"/>
          </a:xfrm>
          <a:prstGeom prst="rect">
            <a:avLst/>
          </a:prstGeom>
          <a:noFill/>
          <a:ln>
            <a:noFill/>
          </a:ln>
        </p:spPr>
        <p:txBody>
          <a:bodyPr anchorCtr="0" anchor="t" bIns="125550" lIns="125550" spcFirstLastPara="1" rIns="125550" wrap="square" tIns="125550">
            <a:norm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3800"/>
              <a:buNone/>
              <a:defRPr/>
            </a:lvl2pPr>
            <a:lvl3pPr lvl="2" algn="l">
              <a:lnSpc>
                <a:spcPct val="100000"/>
              </a:lnSpc>
              <a:spcBef>
                <a:spcPts val="0"/>
              </a:spcBef>
              <a:spcAft>
                <a:spcPts val="0"/>
              </a:spcAft>
              <a:buSzPts val="3800"/>
              <a:buNone/>
              <a:defRPr/>
            </a:lvl3pPr>
            <a:lvl4pPr lvl="3" algn="l">
              <a:lnSpc>
                <a:spcPct val="100000"/>
              </a:lnSpc>
              <a:spcBef>
                <a:spcPts val="0"/>
              </a:spcBef>
              <a:spcAft>
                <a:spcPts val="0"/>
              </a:spcAft>
              <a:buSzPts val="3800"/>
              <a:buNone/>
              <a:defRPr/>
            </a:lvl4pPr>
            <a:lvl5pPr lvl="4" algn="l">
              <a:lnSpc>
                <a:spcPct val="100000"/>
              </a:lnSpc>
              <a:spcBef>
                <a:spcPts val="0"/>
              </a:spcBef>
              <a:spcAft>
                <a:spcPts val="0"/>
              </a:spcAft>
              <a:buSzPts val="3800"/>
              <a:buNone/>
              <a:defRPr/>
            </a:lvl5pPr>
            <a:lvl6pPr lvl="5" algn="l">
              <a:lnSpc>
                <a:spcPct val="100000"/>
              </a:lnSpc>
              <a:spcBef>
                <a:spcPts val="0"/>
              </a:spcBef>
              <a:spcAft>
                <a:spcPts val="0"/>
              </a:spcAft>
              <a:buSzPts val="3800"/>
              <a:buNone/>
              <a:defRPr/>
            </a:lvl6pPr>
            <a:lvl7pPr lvl="6" algn="l">
              <a:lnSpc>
                <a:spcPct val="100000"/>
              </a:lnSpc>
              <a:spcBef>
                <a:spcPts val="0"/>
              </a:spcBef>
              <a:spcAft>
                <a:spcPts val="0"/>
              </a:spcAft>
              <a:buSzPts val="3800"/>
              <a:buNone/>
              <a:defRPr/>
            </a:lvl7pPr>
            <a:lvl8pPr lvl="7" algn="l">
              <a:lnSpc>
                <a:spcPct val="100000"/>
              </a:lnSpc>
              <a:spcBef>
                <a:spcPts val="0"/>
              </a:spcBef>
              <a:spcAft>
                <a:spcPts val="0"/>
              </a:spcAft>
              <a:buSzPts val="3800"/>
              <a:buNone/>
              <a:defRPr/>
            </a:lvl8pPr>
            <a:lvl9pPr lvl="8" algn="l">
              <a:lnSpc>
                <a:spcPct val="100000"/>
              </a:lnSpc>
              <a:spcBef>
                <a:spcPts val="0"/>
              </a:spcBef>
              <a:spcAft>
                <a:spcPts val="0"/>
              </a:spcAft>
              <a:buSzPts val="3800"/>
              <a:buNone/>
              <a:defRPr/>
            </a:lvl9pPr>
          </a:lstStyle>
          <a:p/>
        </p:txBody>
      </p:sp>
      <p:sp>
        <p:nvSpPr>
          <p:cNvPr id="31" name="Google Shape;31;p15"/>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6"/>
          <p:cNvSpPr txBox="1"/>
          <p:nvPr>
            <p:ph type="title"/>
          </p:nvPr>
        </p:nvSpPr>
        <p:spPr>
          <a:xfrm>
            <a:off x="416712" y="880293"/>
            <a:ext cx="5412600" cy="7999800"/>
          </a:xfrm>
          <a:prstGeom prst="rect">
            <a:avLst/>
          </a:prstGeom>
          <a:noFill/>
          <a:ln>
            <a:noFill/>
          </a:ln>
        </p:spPr>
        <p:txBody>
          <a:bodyPr anchorCtr="0" anchor="ctr" bIns="125550" lIns="125550" spcFirstLastPara="1" rIns="125550" wrap="square" tIns="125550">
            <a:normAutofit/>
          </a:bodyPr>
          <a:lstStyle>
            <a:lvl1pPr lvl="0" algn="l">
              <a:lnSpc>
                <a:spcPct val="100000"/>
              </a:lnSpc>
              <a:spcBef>
                <a:spcPts val="0"/>
              </a:spcBef>
              <a:spcAft>
                <a:spcPts val="0"/>
              </a:spcAft>
              <a:buSzPts val="6600"/>
              <a:buNone/>
              <a:defRPr sz="6600"/>
            </a:lvl1pPr>
            <a:lvl2pPr lvl="1" algn="l">
              <a:lnSpc>
                <a:spcPct val="100000"/>
              </a:lnSpc>
              <a:spcBef>
                <a:spcPts val="0"/>
              </a:spcBef>
              <a:spcAft>
                <a:spcPts val="0"/>
              </a:spcAft>
              <a:buSzPts val="6600"/>
              <a:buNone/>
              <a:defRPr sz="6600"/>
            </a:lvl2pPr>
            <a:lvl3pPr lvl="2" algn="l">
              <a:lnSpc>
                <a:spcPct val="100000"/>
              </a:lnSpc>
              <a:spcBef>
                <a:spcPts val="0"/>
              </a:spcBef>
              <a:spcAft>
                <a:spcPts val="0"/>
              </a:spcAft>
              <a:buSzPts val="6600"/>
              <a:buNone/>
              <a:defRPr sz="6600"/>
            </a:lvl3pPr>
            <a:lvl4pPr lvl="3" algn="l">
              <a:lnSpc>
                <a:spcPct val="100000"/>
              </a:lnSpc>
              <a:spcBef>
                <a:spcPts val="0"/>
              </a:spcBef>
              <a:spcAft>
                <a:spcPts val="0"/>
              </a:spcAft>
              <a:buSzPts val="6600"/>
              <a:buNone/>
              <a:defRPr sz="6600"/>
            </a:lvl4pPr>
            <a:lvl5pPr lvl="4" algn="l">
              <a:lnSpc>
                <a:spcPct val="100000"/>
              </a:lnSpc>
              <a:spcBef>
                <a:spcPts val="0"/>
              </a:spcBef>
              <a:spcAft>
                <a:spcPts val="0"/>
              </a:spcAft>
              <a:buSzPts val="6600"/>
              <a:buNone/>
              <a:defRPr sz="6600"/>
            </a:lvl5pPr>
            <a:lvl6pPr lvl="5" algn="l">
              <a:lnSpc>
                <a:spcPct val="100000"/>
              </a:lnSpc>
              <a:spcBef>
                <a:spcPts val="0"/>
              </a:spcBef>
              <a:spcAft>
                <a:spcPts val="0"/>
              </a:spcAft>
              <a:buSzPts val="6600"/>
              <a:buNone/>
              <a:defRPr sz="6600"/>
            </a:lvl6pPr>
            <a:lvl7pPr lvl="6" algn="l">
              <a:lnSpc>
                <a:spcPct val="100000"/>
              </a:lnSpc>
              <a:spcBef>
                <a:spcPts val="0"/>
              </a:spcBef>
              <a:spcAft>
                <a:spcPts val="0"/>
              </a:spcAft>
              <a:buSzPts val="6600"/>
              <a:buNone/>
              <a:defRPr sz="6600"/>
            </a:lvl7pPr>
            <a:lvl8pPr lvl="7" algn="l">
              <a:lnSpc>
                <a:spcPct val="100000"/>
              </a:lnSpc>
              <a:spcBef>
                <a:spcPts val="0"/>
              </a:spcBef>
              <a:spcAft>
                <a:spcPts val="0"/>
              </a:spcAft>
              <a:buSzPts val="6600"/>
              <a:buNone/>
              <a:defRPr sz="6600"/>
            </a:lvl8pPr>
            <a:lvl9pPr lvl="8" algn="l">
              <a:lnSpc>
                <a:spcPct val="100000"/>
              </a:lnSpc>
              <a:spcBef>
                <a:spcPts val="0"/>
              </a:spcBef>
              <a:spcAft>
                <a:spcPts val="0"/>
              </a:spcAft>
              <a:buSzPts val="6600"/>
              <a:buNone/>
              <a:defRPr sz="6600"/>
            </a:lvl9pPr>
          </a:lstStyle>
          <a:p/>
        </p:txBody>
      </p:sp>
      <p:sp>
        <p:nvSpPr>
          <p:cNvPr id="34" name="Google Shape;34;p16"/>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7"/>
          <p:cNvSpPr/>
          <p:nvPr/>
        </p:nvSpPr>
        <p:spPr>
          <a:xfrm>
            <a:off x="3886200" y="-244"/>
            <a:ext cx="3886200" cy="10058400"/>
          </a:xfrm>
          <a:prstGeom prst="rect">
            <a:avLst/>
          </a:prstGeom>
          <a:solidFill>
            <a:schemeClr val="lt2"/>
          </a:solidFill>
          <a:ln>
            <a:noFill/>
          </a:ln>
        </p:spPr>
        <p:txBody>
          <a:bodyPr anchorCtr="0" anchor="ctr"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7"/>
          <p:cNvSpPr txBox="1"/>
          <p:nvPr>
            <p:ph type="title"/>
          </p:nvPr>
        </p:nvSpPr>
        <p:spPr>
          <a:xfrm>
            <a:off x="225675" y="2411542"/>
            <a:ext cx="3438300" cy="2898600"/>
          </a:xfrm>
          <a:prstGeom prst="rect">
            <a:avLst/>
          </a:prstGeom>
          <a:noFill/>
          <a:ln>
            <a:noFill/>
          </a:ln>
        </p:spPr>
        <p:txBody>
          <a:bodyPr anchorCtr="0" anchor="b" bIns="125550" lIns="125550" spcFirstLastPara="1" rIns="125550" wrap="square" tIns="125550">
            <a:normAutofit/>
          </a:bodyPr>
          <a:lstStyle>
            <a:lvl1pPr lvl="0" algn="ctr">
              <a:lnSpc>
                <a:spcPct val="100000"/>
              </a:lnSpc>
              <a:spcBef>
                <a:spcPts val="0"/>
              </a:spcBef>
              <a:spcAft>
                <a:spcPts val="0"/>
              </a:spcAft>
              <a:buSzPts val="5800"/>
              <a:buNone/>
              <a:defRPr sz="5800"/>
            </a:lvl1pPr>
            <a:lvl2pPr lvl="1" algn="ctr">
              <a:lnSpc>
                <a:spcPct val="100000"/>
              </a:lnSpc>
              <a:spcBef>
                <a:spcPts val="0"/>
              </a:spcBef>
              <a:spcAft>
                <a:spcPts val="0"/>
              </a:spcAft>
              <a:buSzPts val="5800"/>
              <a:buNone/>
              <a:defRPr sz="5800"/>
            </a:lvl2pPr>
            <a:lvl3pPr lvl="2" algn="ctr">
              <a:lnSpc>
                <a:spcPct val="100000"/>
              </a:lnSpc>
              <a:spcBef>
                <a:spcPts val="0"/>
              </a:spcBef>
              <a:spcAft>
                <a:spcPts val="0"/>
              </a:spcAft>
              <a:buSzPts val="5800"/>
              <a:buNone/>
              <a:defRPr sz="5800"/>
            </a:lvl3pPr>
            <a:lvl4pPr lvl="3" algn="ctr">
              <a:lnSpc>
                <a:spcPct val="100000"/>
              </a:lnSpc>
              <a:spcBef>
                <a:spcPts val="0"/>
              </a:spcBef>
              <a:spcAft>
                <a:spcPts val="0"/>
              </a:spcAft>
              <a:buSzPts val="5800"/>
              <a:buNone/>
              <a:defRPr sz="5800"/>
            </a:lvl4pPr>
            <a:lvl5pPr lvl="4" algn="ctr">
              <a:lnSpc>
                <a:spcPct val="100000"/>
              </a:lnSpc>
              <a:spcBef>
                <a:spcPts val="0"/>
              </a:spcBef>
              <a:spcAft>
                <a:spcPts val="0"/>
              </a:spcAft>
              <a:buSzPts val="5800"/>
              <a:buNone/>
              <a:defRPr sz="5800"/>
            </a:lvl5pPr>
            <a:lvl6pPr lvl="5" algn="ctr">
              <a:lnSpc>
                <a:spcPct val="100000"/>
              </a:lnSpc>
              <a:spcBef>
                <a:spcPts val="0"/>
              </a:spcBef>
              <a:spcAft>
                <a:spcPts val="0"/>
              </a:spcAft>
              <a:buSzPts val="5800"/>
              <a:buNone/>
              <a:defRPr sz="5800"/>
            </a:lvl6pPr>
            <a:lvl7pPr lvl="6" algn="ctr">
              <a:lnSpc>
                <a:spcPct val="100000"/>
              </a:lnSpc>
              <a:spcBef>
                <a:spcPts val="0"/>
              </a:spcBef>
              <a:spcAft>
                <a:spcPts val="0"/>
              </a:spcAft>
              <a:buSzPts val="5800"/>
              <a:buNone/>
              <a:defRPr sz="5800"/>
            </a:lvl7pPr>
            <a:lvl8pPr lvl="7" algn="ctr">
              <a:lnSpc>
                <a:spcPct val="100000"/>
              </a:lnSpc>
              <a:spcBef>
                <a:spcPts val="0"/>
              </a:spcBef>
              <a:spcAft>
                <a:spcPts val="0"/>
              </a:spcAft>
              <a:buSzPts val="5800"/>
              <a:buNone/>
              <a:defRPr sz="5800"/>
            </a:lvl8pPr>
            <a:lvl9pPr lvl="8" algn="ctr">
              <a:lnSpc>
                <a:spcPct val="100000"/>
              </a:lnSpc>
              <a:spcBef>
                <a:spcPts val="0"/>
              </a:spcBef>
              <a:spcAft>
                <a:spcPts val="0"/>
              </a:spcAft>
              <a:buSzPts val="5800"/>
              <a:buNone/>
              <a:defRPr sz="5800"/>
            </a:lvl9pPr>
          </a:lstStyle>
          <a:p/>
        </p:txBody>
      </p:sp>
      <p:sp>
        <p:nvSpPr>
          <p:cNvPr id="38" name="Google Shape;38;p17"/>
          <p:cNvSpPr txBox="1"/>
          <p:nvPr>
            <p:ph idx="1" type="subTitle"/>
          </p:nvPr>
        </p:nvSpPr>
        <p:spPr>
          <a:xfrm>
            <a:off x="225675" y="5481569"/>
            <a:ext cx="3438300" cy="2415300"/>
          </a:xfrm>
          <a:prstGeom prst="rect">
            <a:avLst/>
          </a:prstGeom>
          <a:noFill/>
          <a:ln>
            <a:noFill/>
          </a:ln>
        </p:spPr>
        <p:txBody>
          <a:bodyPr anchorCtr="0" anchor="t" bIns="125550" lIns="125550" spcFirstLastPara="1" rIns="125550" wrap="square" tIns="125550">
            <a:norm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39" name="Google Shape;39;p17"/>
          <p:cNvSpPr txBox="1"/>
          <p:nvPr>
            <p:ph idx="2" type="body"/>
          </p:nvPr>
        </p:nvSpPr>
        <p:spPr>
          <a:xfrm>
            <a:off x="4198575" y="1415969"/>
            <a:ext cx="3261600" cy="7226100"/>
          </a:xfrm>
          <a:prstGeom prst="rect">
            <a:avLst/>
          </a:prstGeom>
          <a:noFill/>
          <a:ln>
            <a:noFill/>
          </a:ln>
        </p:spPr>
        <p:txBody>
          <a:bodyPr anchorCtr="0" anchor="ctr" bIns="125550" lIns="125550" spcFirstLastPara="1" rIns="125550" wrap="square" tIns="125550">
            <a:normAutofit/>
          </a:bodyPr>
          <a:lstStyle>
            <a:lvl1pPr indent="-387350" lvl="0" marL="457200" algn="l">
              <a:lnSpc>
                <a:spcPct val="115000"/>
              </a:lnSpc>
              <a:spcBef>
                <a:spcPts val="0"/>
              </a:spcBef>
              <a:spcAft>
                <a:spcPts val="0"/>
              </a:spcAft>
              <a:buSzPts val="25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40" name="Google Shape;40;p17"/>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8"/>
          <p:cNvSpPr txBox="1"/>
          <p:nvPr>
            <p:ph idx="1" type="body"/>
          </p:nvPr>
        </p:nvSpPr>
        <p:spPr>
          <a:xfrm>
            <a:off x="264945" y="8273124"/>
            <a:ext cx="5099100" cy="1183500"/>
          </a:xfrm>
          <a:prstGeom prst="rect">
            <a:avLst/>
          </a:prstGeom>
          <a:noFill/>
          <a:ln>
            <a:noFill/>
          </a:ln>
        </p:spPr>
        <p:txBody>
          <a:bodyPr anchorCtr="0" anchor="ctr" bIns="125550" lIns="125550" spcFirstLastPara="1" rIns="125550" wrap="square" tIns="125550">
            <a:normAutofit/>
          </a:bodyPr>
          <a:lstStyle>
            <a:lvl1pPr indent="-228600" lvl="0" marL="457200" algn="l">
              <a:lnSpc>
                <a:spcPct val="100000"/>
              </a:lnSpc>
              <a:spcBef>
                <a:spcPts val="0"/>
              </a:spcBef>
              <a:spcAft>
                <a:spcPts val="0"/>
              </a:spcAft>
              <a:buSzPts val="2500"/>
              <a:buNone/>
              <a:defRPr/>
            </a:lvl1pPr>
          </a:lstStyle>
          <a:p/>
        </p:txBody>
      </p:sp>
      <p:sp>
        <p:nvSpPr>
          <p:cNvPr id="43" name="Google Shape;43;p18"/>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9"/>
          <p:cNvSpPr txBox="1"/>
          <p:nvPr>
            <p:ph hasCustomPrompt="1" type="title"/>
          </p:nvPr>
        </p:nvSpPr>
        <p:spPr>
          <a:xfrm>
            <a:off x="264945" y="2163089"/>
            <a:ext cx="7242300" cy="3840000"/>
          </a:xfrm>
          <a:prstGeom prst="rect">
            <a:avLst/>
          </a:prstGeom>
          <a:noFill/>
          <a:ln>
            <a:noFill/>
          </a:ln>
        </p:spPr>
        <p:txBody>
          <a:bodyPr anchorCtr="0" anchor="b" bIns="125550" lIns="125550" spcFirstLastPara="1" rIns="125550" wrap="square" tIns="125550">
            <a:normAutofit/>
          </a:bodyPr>
          <a:lstStyle>
            <a:lvl1pPr lvl="0" algn="ctr">
              <a:lnSpc>
                <a:spcPct val="100000"/>
              </a:lnSpc>
              <a:spcBef>
                <a:spcPts val="0"/>
              </a:spcBef>
              <a:spcAft>
                <a:spcPts val="0"/>
              </a:spcAft>
              <a:buSzPts val="16500"/>
              <a:buNone/>
              <a:defRPr sz="16500"/>
            </a:lvl1pPr>
            <a:lvl2pPr lvl="1" algn="ctr">
              <a:lnSpc>
                <a:spcPct val="100000"/>
              </a:lnSpc>
              <a:spcBef>
                <a:spcPts val="0"/>
              </a:spcBef>
              <a:spcAft>
                <a:spcPts val="0"/>
              </a:spcAft>
              <a:buSzPts val="16500"/>
              <a:buNone/>
              <a:defRPr sz="16500"/>
            </a:lvl2pPr>
            <a:lvl3pPr lvl="2" algn="ctr">
              <a:lnSpc>
                <a:spcPct val="100000"/>
              </a:lnSpc>
              <a:spcBef>
                <a:spcPts val="0"/>
              </a:spcBef>
              <a:spcAft>
                <a:spcPts val="0"/>
              </a:spcAft>
              <a:buSzPts val="16500"/>
              <a:buNone/>
              <a:defRPr sz="16500"/>
            </a:lvl3pPr>
            <a:lvl4pPr lvl="3" algn="ctr">
              <a:lnSpc>
                <a:spcPct val="100000"/>
              </a:lnSpc>
              <a:spcBef>
                <a:spcPts val="0"/>
              </a:spcBef>
              <a:spcAft>
                <a:spcPts val="0"/>
              </a:spcAft>
              <a:buSzPts val="16500"/>
              <a:buNone/>
              <a:defRPr sz="16500"/>
            </a:lvl4pPr>
            <a:lvl5pPr lvl="4" algn="ctr">
              <a:lnSpc>
                <a:spcPct val="100000"/>
              </a:lnSpc>
              <a:spcBef>
                <a:spcPts val="0"/>
              </a:spcBef>
              <a:spcAft>
                <a:spcPts val="0"/>
              </a:spcAft>
              <a:buSzPts val="16500"/>
              <a:buNone/>
              <a:defRPr sz="16500"/>
            </a:lvl5pPr>
            <a:lvl6pPr lvl="5" algn="ctr">
              <a:lnSpc>
                <a:spcPct val="100000"/>
              </a:lnSpc>
              <a:spcBef>
                <a:spcPts val="0"/>
              </a:spcBef>
              <a:spcAft>
                <a:spcPts val="0"/>
              </a:spcAft>
              <a:buSzPts val="16500"/>
              <a:buNone/>
              <a:defRPr sz="16500"/>
            </a:lvl6pPr>
            <a:lvl7pPr lvl="6" algn="ctr">
              <a:lnSpc>
                <a:spcPct val="100000"/>
              </a:lnSpc>
              <a:spcBef>
                <a:spcPts val="0"/>
              </a:spcBef>
              <a:spcAft>
                <a:spcPts val="0"/>
              </a:spcAft>
              <a:buSzPts val="16500"/>
              <a:buNone/>
              <a:defRPr sz="16500"/>
            </a:lvl7pPr>
            <a:lvl8pPr lvl="7" algn="ctr">
              <a:lnSpc>
                <a:spcPct val="100000"/>
              </a:lnSpc>
              <a:spcBef>
                <a:spcPts val="0"/>
              </a:spcBef>
              <a:spcAft>
                <a:spcPts val="0"/>
              </a:spcAft>
              <a:buSzPts val="16500"/>
              <a:buNone/>
              <a:defRPr sz="16500"/>
            </a:lvl8pPr>
            <a:lvl9pPr lvl="8" algn="ctr">
              <a:lnSpc>
                <a:spcPct val="100000"/>
              </a:lnSpc>
              <a:spcBef>
                <a:spcPts val="0"/>
              </a:spcBef>
              <a:spcAft>
                <a:spcPts val="0"/>
              </a:spcAft>
              <a:buSzPts val="16500"/>
              <a:buNone/>
              <a:defRPr sz="16500"/>
            </a:lvl9pPr>
          </a:lstStyle>
          <a:p>
            <a:r>
              <a:t>xx%</a:t>
            </a:r>
          </a:p>
        </p:txBody>
      </p:sp>
      <p:sp>
        <p:nvSpPr>
          <p:cNvPr id="46" name="Google Shape;46;p19"/>
          <p:cNvSpPr txBox="1"/>
          <p:nvPr>
            <p:ph idx="1" type="body"/>
          </p:nvPr>
        </p:nvSpPr>
        <p:spPr>
          <a:xfrm>
            <a:off x="264945" y="6164351"/>
            <a:ext cx="7242300" cy="2544300"/>
          </a:xfrm>
          <a:prstGeom prst="rect">
            <a:avLst/>
          </a:prstGeom>
          <a:noFill/>
          <a:ln>
            <a:noFill/>
          </a:ln>
        </p:spPr>
        <p:txBody>
          <a:bodyPr anchorCtr="0" anchor="t" bIns="125550" lIns="125550" spcFirstLastPara="1" rIns="125550" wrap="square" tIns="125550">
            <a:normAutofit/>
          </a:bodyPr>
          <a:lstStyle>
            <a:lvl1pPr indent="-387350" lvl="0" marL="457200" algn="ctr">
              <a:lnSpc>
                <a:spcPct val="115000"/>
              </a:lnSpc>
              <a:spcBef>
                <a:spcPts val="0"/>
              </a:spcBef>
              <a:spcAft>
                <a:spcPts val="0"/>
              </a:spcAft>
              <a:buSzPts val="25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47" name="Google Shape;47;p19"/>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0"/>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264945" y="870271"/>
            <a:ext cx="7242300" cy="1119900"/>
          </a:xfrm>
          <a:prstGeom prst="rect">
            <a:avLst/>
          </a:prstGeom>
          <a:noFill/>
          <a:ln>
            <a:noFill/>
          </a:ln>
        </p:spPr>
        <p:txBody>
          <a:bodyPr anchorCtr="0" anchor="t" bIns="125550" lIns="125550" spcFirstLastPara="1" rIns="125550" wrap="square" tIns="125550">
            <a:normAutofit/>
          </a:bodyPr>
          <a:lstStyle>
            <a:lvl1pPr lvl="0"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800"/>
              <a:buFont typeface="Arial"/>
              <a:buNone/>
              <a:defRPr b="0" i="0" sz="3800" u="none" cap="none" strike="noStrike">
                <a:solidFill>
                  <a:schemeClr val="dk1"/>
                </a:solidFill>
                <a:latin typeface="Arial"/>
                <a:ea typeface="Arial"/>
                <a:cs typeface="Arial"/>
                <a:sym typeface="Arial"/>
              </a:defRPr>
            </a:lvl9pPr>
          </a:lstStyle>
          <a:p/>
        </p:txBody>
      </p:sp>
      <p:sp>
        <p:nvSpPr>
          <p:cNvPr id="7" name="Google Shape;7;p9"/>
          <p:cNvSpPr txBox="1"/>
          <p:nvPr>
            <p:ph idx="1" type="body"/>
          </p:nvPr>
        </p:nvSpPr>
        <p:spPr>
          <a:xfrm>
            <a:off x="264945" y="2253729"/>
            <a:ext cx="7242300" cy="6681000"/>
          </a:xfrm>
          <a:prstGeom prst="rect">
            <a:avLst/>
          </a:prstGeom>
          <a:noFill/>
          <a:ln>
            <a:noFill/>
          </a:ln>
        </p:spPr>
        <p:txBody>
          <a:bodyPr anchorCtr="0" anchor="t" bIns="125550" lIns="125550" spcFirstLastPara="1" rIns="125550" wrap="square" tIns="125550">
            <a:normAutofit/>
          </a:bodyPr>
          <a:lstStyle>
            <a:lvl1pPr indent="-387350" lvl="0" marL="457200" marR="0" rtl="0" algn="l">
              <a:lnSpc>
                <a:spcPct val="115000"/>
              </a:lnSpc>
              <a:spcBef>
                <a:spcPts val="0"/>
              </a:spcBef>
              <a:spcAft>
                <a:spcPts val="0"/>
              </a:spcAft>
              <a:buClr>
                <a:schemeClr val="dk2"/>
              </a:buClr>
              <a:buSzPts val="2500"/>
              <a:buFont typeface="Arial"/>
              <a:buChar char="●"/>
              <a:defRPr b="0" i="0" sz="2500" u="none" cap="none" strike="noStrike">
                <a:solidFill>
                  <a:schemeClr val="dk2"/>
                </a:solidFill>
                <a:latin typeface="Arial"/>
                <a:ea typeface="Arial"/>
                <a:cs typeface="Arial"/>
                <a:sym typeface="Arial"/>
              </a:defRPr>
            </a:lvl1pPr>
            <a:lvl2pPr indent="-349250" lvl="1" marL="914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8" name="Google Shape;8;p9"/>
          <p:cNvSpPr txBox="1"/>
          <p:nvPr>
            <p:ph idx="12" type="sldNum"/>
          </p:nvPr>
        </p:nvSpPr>
        <p:spPr>
          <a:xfrm>
            <a:off x="7201589" y="9119180"/>
            <a:ext cx="466500" cy="769500"/>
          </a:xfrm>
          <a:prstGeom prst="rect">
            <a:avLst/>
          </a:prstGeom>
          <a:noFill/>
          <a:ln>
            <a:noFill/>
          </a:ln>
        </p:spPr>
        <p:txBody>
          <a:bodyPr anchorCtr="0" anchor="ctr" bIns="125550" lIns="125550" spcFirstLastPara="1" rIns="125550" wrap="square" tIns="125550">
            <a:norm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drive.google.com/file/d/1FdRlNsu0944liw0q0-W0u3VftdpgNzJV/view" TargetMode="External"/><Relationship Id="rId5" Type="http://schemas.openxmlformats.org/officeDocument/2006/relationships/image" Target="../media/image1.png"/><Relationship Id="rId6" Type="http://schemas.openxmlformats.org/officeDocument/2006/relationships/hyperlink" Target="https://drive.google.com/file/d/1mCPI2qvYvt1yV9KjFvuJ-sCiGK9pHTJg/view?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hyperlink" Target="http://drive.google.com/file/d/1CjttwaCo10qTM8fxEHnxWUkUSt34YxQ3/view" TargetMode="External"/><Relationship Id="rId5" Type="http://schemas.openxmlformats.org/officeDocument/2006/relationships/image" Target="../media/image9.jpg"/><Relationship Id="rId6" Type="http://schemas.openxmlformats.org/officeDocument/2006/relationships/hyperlink" Target="https://drive.google.com/file/d/1VdiHlmNavSJchbvHZuFNWnlZsPNEiws3/view?usp=sha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drive.google.com/file/d/1VI0EZDBJq_bPHx1IU92HT1I87BraDsRe/view" TargetMode="External"/><Relationship Id="rId5" Type="http://schemas.openxmlformats.org/officeDocument/2006/relationships/image" Target="../media/image8.jpg"/><Relationship Id="rId6" Type="http://schemas.openxmlformats.org/officeDocument/2006/relationships/hyperlink" Target="https://drive.google.com/file/d/15RuV5k3bvqvQxOSMnQ5_RqK_AIvw6W4x/view?usp=shar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hyperlink" Target="http://drive.google.com/file/d/1gYHL-B4lPpaOl-J3CpANKPRtbTgcy1NR/view" TargetMode="External"/><Relationship Id="rId5" Type="http://schemas.openxmlformats.org/officeDocument/2006/relationships/image" Target="../media/image7.jpg"/><Relationship Id="rId6" Type="http://schemas.openxmlformats.org/officeDocument/2006/relationships/hyperlink" Target="https://drive.google.com/file/d/10XBodaH8o2FGAccX3luJb4TgLMfgslaY/view?usp=shar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6.jpg"/><Relationship Id="rId5" Type="http://schemas.openxmlformats.org/officeDocument/2006/relationships/image" Target="../media/image16.jpg"/><Relationship Id="rId6" Type="http://schemas.openxmlformats.org/officeDocument/2006/relationships/image" Target="../media/image12.png"/><Relationship Id="rId7"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
          <p:cNvSpPr txBox="1"/>
          <p:nvPr/>
        </p:nvSpPr>
        <p:spPr>
          <a:xfrm>
            <a:off x="1125155" y="760665"/>
            <a:ext cx="55221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7600"/>
              <a:buFont typeface="Arial"/>
              <a:buNone/>
            </a:pPr>
            <a:r>
              <a:rPr b="0" i="0" lang="en" sz="7600" u="none" cap="none" strike="noStrike">
                <a:solidFill>
                  <a:srgbClr val="FF0000"/>
                </a:solidFill>
                <a:latin typeface="Londrina Solid"/>
                <a:ea typeface="Londrina Solid"/>
                <a:cs typeface="Londrina Solid"/>
                <a:sym typeface="Londrina Solid"/>
              </a:rPr>
              <a:t>GRADE 1</a:t>
            </a:r>
            <a:endParaRPr b="0" i="0" sz="7600" u="none" cap="none" strike="noStrike">
              <a:solidFill>
                <a:srgbClr val="FF0000"/>
              </a:solidFill>
              <a:latin typeface="Londrina Solid"/>
              <a:ea typeface="Londrina Solid"/>
              <a:cs typeface="Londrina Solid"/>
              <a:sym typeface="Londrina Solid"/>
            </a:endParaRPr>
          </a:p>
        </p:txBody>
      </p:sp>
      <p:sp>
        <p:nvSpPr>
          <p:cNvPr id="55" name="Google Shape;55;p1"/>
          <p:cNvSpPr txBox="1"/>
          <p:nvPr/>
        </p:nvSpPr>
        <p:spPr>
          <a:xfrm>
            <a:off x="1578085" y="1839750"/>
            <a:ext cx="4616400" cy="15087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4500"/>
              <a:buFont typeface="Arial"/>
              <a:buNone/>
            </a:pPr>
            <a:r>
              <a:rPr b="0" i="0" lang="en" sz="4500" u="none" cap="none" strike="noStrike">
                <a:solidFill>
                  <a:srgbClr val="4A86E8"/>
                </a:solidFill>
                <a:latin typeface="Pacifico"/>
                <a:ea typeface="Pacifico"/>
                <a:cs typeface="Pacifico"/>
                <a:sym typeface="Pacifico"/>
              </a:rPr>
              <a:t>Special Newsletter</a:t>
            </a:r>
            <a:endParaRPr b="0" i="0" sz="4500" u="none" cap="none" strike="noStrike">
              <a:solidFill>
                <a:srgbClr val="4A86E8"/>
              </a:solidFill>
              <a:latin typeface="Pacifico"/>
              <a:ea typeface="Pacifico"/>
              <a:cs typeface="Pacifico"/>
              <a:sym typeface="Pacifico"/>
            </a:endParaRPr>
          </a:p>
        </p:txBody>
      </p:sp>
      <p:sp>
        <p:nvSpPr>
          <p:cNvPr id="56" name="Google Shape;56;p1"/>
          <p:cNvSpPr txBox="1"/>
          <p:nvPr/>
        </p:nvSpPr>
        <p:spPr>
          <a:xfrm>
            <a:off x="1292917" y="4524250"/>
            <a:ext cx="4112100" cy="15087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8200"/>
              <a:buFont typeface="Arial"/>
              <a:buNone/>
            </a:pPr>
            <a:r>
              <a:rPr b="1" i="0" lang="en" sz="8200" u="none" cap="none" strike="noStrike">
                <a:solidFill>
                  <a:schemeClr val="dk2"/>
                </a:solidFill>
                <a:latin typeface="Pacifico"/>
                <a:ea typeface="Pacifico"/>
                <a:cs typeface="Pacifico"/>
                <a:sym typeface="Pacifico"/>
              </a:rPr>
              <a:t>	</a:t>
            </a:r>
            <a:r>
              <a:rPr b="1" i="0" lang="en" sz="4500" u="sng" cap="none" strike="noStrike">
                <a:solidFill>
                  <a:srgbClr val="000000"/>
                </a:solidFill>
                <a:latin typeface="Pacifico"/>
                <a:ea typeface="Pacifico"/>
                <a:cs typeface="Pacifico"/>
                <a:sym typeface="Pacifico"/>
              </a:rPr>
              <a:t>Contents</a:t>
            </a:r>
            <a:endParaRPr b="1" i="0" sz="4500" u="sng" cap="none" strike="noStrike">
              <a:solidFill>
                <a:srgbClr val="000000"/>
              </a:solidFill>
              <a:latin typeface="Pacifico"/>
              <a:ea typeface="Pacifico"/>
              <a:cs typeface="Pacifico"/>
              <a:sym typeface="Pacifico"/>
            </a:endParaRPr>
          </a:p>
        </p:txBody>
      </p:sp>
      <p:sp>
        <p:nvSpPr>
          <p:cNvPr id="57" name="Google Shape;57;p1"/>
          <p:cNvSpPr txBox="1"/>
          <p:nvPr/>
        </p:nvSpPr>
        <p:spPr>
          <a:xfrm>
            <a:off x="503487" y="5835900"/>
            <a:ext cx="5691000" cy="3183600"/>
          </a:xfrm>
          <a:prstGeom prst="rect">
            <a:avLst/>
          </a:prstGeom>
          <a:noFill/>
          <a:ln>
            <a:noFill/>
          </a:ln>
        </p:spPr>
        <p:txBody>
          <a:bodyPr anchorCtr="0" anchor="t" bIns="125550" lIns="125550" spcFirstLastPara="1" rIns="125550" wrap="square" tIns="125550">
            <a:noAutofit/>
          </a:bodyPr>
          <a:lstStyle/>
          <a:p>
            <a:pPr indent="-450850" lvl="0" marL="622300" marR="0" rtl="0" algn="l">
              <a:lnSpc>
                <a:spcPct val="10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A peek into our week</a:t>
            </a:r>
            <a:endParaRPr b="0" i="0" sz="2300" u="none" cap="none" strike="noStrike">
              <a:solidFill>
                <a:srgbClr val="000000"/>
              </a:solidFill>
              <a:latin typeface="Arial"/>
              <a:ea typeface="Arial"/>
              <a:cs typeface="Arial"/>
              <a:sym typeface="Arial"/>
            </a:endParaRPr>
          </a:p>
          <a:p>
            <a:pPr indent="-450850" lvl="0" marL="622300" marR="0" rtl="0" algn="l">
              <a:lnSpc>
                <a:spcPct val="10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Special acknowledgements</a:t>
            </a:r>
            <a:endParaRPr b="0" i="0" sz="2300" u="none" cap="none" strike="noStrike">
              <a:solidFill>
                <a:srgbClr val="000000"/>
              </a:solidFill>
              <a:latin typeface="Arial"/>
              <a:ea typeface="Arial"/>
              <a:cs typeface="Arial"/>
              <a:sym typeface="Arial"/>
            </a:endParaRPr>
          </a:p>
          <a:p>
            <a:pPr indent="-450850" lvl="0" marL="622300" marR="0" rtl="0" algn="l">
              <a:lnSpc>
                <a:spcPct val="10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Birthdays of the month</a:t>
            </a:r>
            <a:endParaRPr b="0" i="0" sz="2300" u="none" cap="none" strike="noStrike">
              <a:solidFill>
                <a:srgbClr val="000000"/>
              </a:solidFill>
              <a:latin typeface="Arial"/>
              <a:ea typeface="Arial"/>
              <a:cs typeface="Arial"/>
              <a:sym typeface="Arial"/>
            </a:endParaRPr>
          </a:p>
          <a:p>
            <a:pPr indent="-450850" lvl="0" marL="622300" marR="0" rtl="0" algn="l">
              <a:lnSpc>
                <a:spcPct val="10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Shoutouts</a:t>
            </a:r>
            <a:endParaRPr b="0" i="0" sz="2300" u="none" cap="none" strike="noStrike">
              <a:solidFill>
                <a:srgbClr val="000000"/>
              </a:solidFill>
              <a:latin typeface="Arial"/>
              <a:ea typeface="Arial"/>
              <a:cs typeface="Arial"/>
              <a:sym typeface="Arial"/>
            </a:endParaRPr>
          </a:p>
          <a:p>
            <a:pPr indent="0" lvl="0" marL="62230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349250" lvl="0" marL="457200" marR="0" rtl="0" algn="l">
              <a:lnSpc>
                <a:spcPct val="100000"/>
              </a:lnSpc>
              <a:spcBef>
                <a:spcPts val="0"/>
              </a:spcBef>
              <a:spcAft>
                <a:spcPts val="0"/>
              </a:spcAft>
              <a:buClr>
                <a:schemeClr val="dk1"/>
              </a:buClr>
              <a:buSzPts val="1900"/>
              <a:buFont typeface="DFKai-SB"/>
              <a:buAutoNum type="arabicPeriod"/>
            </a:pPr>
            <a:r>
              <a:rPr b="0" i="0" lang="en" sz="1900" u="none" cap="none" strike="noStrike">
                <a:solidFill>
                  <a:schemeClr val="dk1"/>
                </a:solidFill>
                <a:latin typeface="DFKai-SB"/>
                <a:ea typeface="DFKai-SB"/>
                <a:cs typeface="DFKai-SB"/>
                <a:sym typeface="DFKai-SB"/>
              </a:rPr>
              <a:t>本</a:t>
            </a:r>
            <a:r>
              <a:rPr lang="en" sz="1900">
                <a:solidFill>
                  <a:schemeClr val="dk1"/>
                </a:solidFill>
                <a:latin typeface="DFKai-SB"/>
                <a:ea typeface="DFKai-SB"/>
                <a:cs typeface="DFKai-SB"/>
                <a:sym typeface="DFKai-SB"/>
              </a:rPr>
              <a:t>週</a:t>
            </a:r>
            <a:r>
              <a:rPr b="0" i="0" lang="en" sz="1900" u="none" cap="none" strike="noStrike">
                <a:solidFill>
                  <a:schemeClr val="dk1"/>
                </a:solidFill>
                <a:latin typeface="DFKai-SB"/>
                <a:ea typeface="DFKai-SB"/>
                <a:cs typeface="DFKai-SB"/>
                <a:sym typeface="DFKai-SB"/>
              </a:rPr>
              <a:t>搶先看</a:t>
            </a:r>
            <a:endParaRPr b="0" i="0" sz="1900" u="none" cap="none" strike="noStrike">
              <a:solidFill>
                <a:schemeClr val="dk1"/>
              </a:solidFill>
              <a:latin typeface="DFKai-SB"/>
              <a:ea typeface="DFKai-SB"/>
              <a:cs typeface="DFKai-SB"/>
              <a:sym typeface="DFKai-SB"/>
            </a:endParaRPr>
          </a:p>
          <a:p>
            <a:pPr indent="-349250" lvl="0" marL="457200" marR="0" rtl="0" algn="l">
              <a:lnSpc>
                <a:spcPct val="100000"/>
              </a:lnSpc>
              <a:spcBef>
                <a:spcPts val="0"/>
              </a:spcBef>
              <a:spcAft>
                <a:spcPts val="0"/>
              </a:spcAft>
              <a:buClr>
                <a:schemeClr val="dk1"/>
              </a:buClr>
              <a:buSzPts val="1900"/>
              <a:buFont typeface="DFKai-SB"/>
              <a:buAutoNum type="arabicPeriod"/>
            </a:pPr>
            <a:r>
              <a:rPr b="0" i="0" lang="en" sz="1900" u="none" cap="none" strike="noStrike">
                <a:solidFill>
                  <a:schemeClr val="dk1"/>
                </a:solidFill>
                <a:latin typeface="DFKai-SB"/>
                <a:ea typeface="DFKai-SB"/>
                <a:cs typeface="DFKai-SB"/>
                <a:sym typeface="DFKai-SB"/>
              </a:rPr>
              <a:t>特別焦點</a:t>
            </a:r>
            <a:endParaRPr b="0" i="0" sz="1900" u="none" cap="none" strike="noStrike">
              <a:solidFill>
                <a:schemeClr val="dk1"/>
              </a:solidFill>
              <a:latin typeface="DFKai-SB"/>
              <a:ea typeface="DFKai-SB"/>
              <a:cs typeface="DFKai-SB"/>
              <a:sym typeface="DFKai-SB"/>
            </a:endParaRPr>
          </a:p>
          <a:p>
            <a:pPr indent="-349250" lvl="0" marL="457200" marR="0" rtl="0" algn="l">
              <a:lnSpc>
                <a:spcPct val="100000"/>
              </a:lnSpc>
              <a:spcBef>
                <a:spcPts val="0"/>
              </a:spcBef>
              <a:spcAft>
                <a:spcPts val="0"/>
              </a:spcAft>
              <a:buClr>
                <a:schemeClr val="dk1"/>
              </a:buClr>
              <a:buSzPts val="1900"/>
              <a:buFont typeface="DFKai-SB"/>
              <a:buAutoNum type="arabicPeriod"/>
            </a:pPr>
            <a:r>
              <a:rPr b="0" i="0" lang="en" sz="1900" u="none" cap="none" strike="noStrike">
                <a:solidFill>
                  <a:schemeClr val="dk1"/>
                </a:solidFill>
                <a:latin typeface="DFKai-SB"/>
                <a:ea typeface="DFKai-SB"/>
                <a:cs typeface="DFKai-SB"/>
                <a:sym typeface="DFKai-SB"/>
              </a:rPr>
              <a:t>本月壽星</a:t>
            </a:r>
            <a:endParaRPr b="0" i="0" sz="1900" u="none" cap="none" strike="noStrike">
              <a:solidFill>
                <a:schemeClr val="dk1"/>
              </a:solidFill>
              <a:latin typeface="DFKai-SB"/>
              <a:ea typeface="DFKai-SB"/>
              <a:cs typeface="DFKai-SB"/>
              <a:sym typeface="DFKai-SB"/>
            </a:endParaRPr>
          </a:p>
          <a:p>
            <a:pPr indent="-349250" lvl="0" marL="457200" marR="0" rtl="0" algn="l">
              <a:lnSpc>
                <a:spcPct val="100000"/>
              </a:lnSpc>
              <a:spcBef>
                <a:spcPts val="0"/>
              </a:spcBef>
              <a:spcAft>
                <a:spcPts val="0"/>
              </a:spcAft>
              <a:buClr>
                <a:schemeClr val="dk1"/>
              </a:buClr>
              <a:buSzPts val="1900"/>
              <a:buFont typeface="DFKai-SB"/>
              <a:buAutoNum type="arabicPeriod"/>
            </a:pPr>
            <a:r>
              <a:rPr b="0" i="0" lang="en" sz="1900" u="none" cap="none" strike="noStrike">
                <a:solidFill>
                  <a:schemeClr val="dk1"/>
                </a:solidFill>
                <a:latin typeface="DFKai-SB"/>
                <a:ea typeface="DFKai-SB"/>
                <a:cs typeface="DFKai-SB"/>
                <a:sym typeface="DFKai-SB"/>
              </a:rPr>
              <a:t>感恩的心</a:t>
            </a:r>
            <a:endParaRPr b="0" i="0" sz="1900" u="none" cap="none" strike="noStrike">
              <a:solidFill>
                <a:schemeClr val="dk1"/>
              </a:solidFill>
              <a:latin typeface="Arial"/>
              <a:ea typeface="Arial"/>
              <a:cs typeface="Arial"/>
              <a:sym typeface="Arial"/>
            </a:endParaRPr>
          </a:p>
          <a:p>
            <a:pPr indent="0" lvl="0" marL="622300" marR="0" rtl="0" algn="l">
              <a:lnSpc>
                <a:spcPct val="100000"/>
              </a:lnSpc>
              <a:spcBef>
                <a:spcPts val="0"/>
              </a:spcBef>
              <a:spcAft>
                <a:spcPts val="0"/>
              </a:spcAft>
              <a:buClr>
                <a:schemeClr val="dk1"/>
              </a:buClr>
              <a:buSzPts val="1100"/>
              <a:buFont typeface="Arial"/>
              <a:buNone/>
            </a:pPr>
            <a:r>
              <a:t/>
            </a:r>
            <a:endParaRPr b="0" i="0" sz="2700" u="none" cap="none" strike="noStrike">
              <a:solidFill>
                <a:schemeClr val="dk2"/>
              </a:solidFill>
              <a:latin typeface="Arial"/>
              <a:ea typeface="Arial"/>
              <a:cs typeface="Arial"/>
              <a:sym typeface="Arial"/>
            </a:endParaRPr>
          </a:p>
          <a:p>
            <a:pPr indent="0" lvl="0" marL="62230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62230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p:txBody>
      </p:sp>
      <p:pic>
        <p:nvPicPr>
          <p:cNvPr id="58" name="Google Shape;58;p1"/>
          <p:cNvPicPr preferRelativeResize="0"/>
          <p:nvPr/>
        </p:nvPicPr>
        <p:blipFill rotWithShape="1">
          <a:blip r:embed="rId3">
            <a:alphaModFix/>
          </a:blip>
          <a:srcRect b="0" l="0" r="0" t="0"/>
          <a:stretch/>
        </p:blipFill>
        <p:spPr>
          <a:xfrm>
            <a:off x="6647283" y="9458488"/>
            <a:ext cx="575520" cy="575520"/>
          </a:xfrm>
          <a:prstGeom prst="rect">
            <a:avLst/>
          </a:prstGeom>
          <a:noFill/>
          <a:ln>
            <a:noFill/>
          </a:ln>
        </p:spPr>
      </p:pic>
      <p:pic>
        <p:nvPicPr>
          <p:cNvPr id="59" name="Google Shape;59;p1"/>
          <p:cNvPicPr preferRelativeResize="0"/>
          <p:nvPr/>
        </p:nvPicPr>
        <p:blipFill rotWithShape="1">
          <a:blip r:embed="rId4">
            <a:alphaModFix/>
          </a:blip>
          <a:srcRect b="0" l="0" r="0" t="0"/>
          <a:stretch/>
        </p:blipFill>
        <p:spPr>
          <a:xfrm>
            <a:off x="4427320" y="5006897"/>
            <a:ext cx="829015" cy="829015"/>
          </a:xfrm>
          <a:prstGeom prst="rect">
            <a:avLst/>
          </a:prstGeom>
          <a:noFill/>
          <a:ln>
            <a:noFill/>
          </a:ln>
        </p:spPr>
      </p:pic>
      <p:pic>
        <p:nvPicPr>
          <p:cNvPr id="60" name="Google Shape;60;p1"/>
          <p:cNvPicPr preferRelativeResize="0"/>
          <p:nvPr/>
        </p:nvPicPr>
        <p:blipFill rotWithShape="1">
          <a:blip r:embed="rId3">
            <a:alphaModFix/>
          </a:blip>
          <a:srcRect b="0" l="0" r="0" t="0"/>
          <a:stretch/>
        </p:blipFill>
        <p:spPr>
          <a:xfrm>
            <a:off x="183587" y="9458488"/>
            <a:ext cx="575520" cy="575520"/>
          </a:xfrm>
          <a:prstGeom prst="rect">
            <a:avLst/>
          </a:prstGeom>
          <a:noFill/>
          <a:ln>
            <a:noFill/>
          </a:ln>
        </p:spPr>
      </p:pic>
      <p:pic>
        <p:nvPicPr>
          <p:cNvPr id="61" name="Google Shape;61;p1"/>
          <p:cNvPicPr preferRelativeResize="0"/>
          <p:nvPr/>
        </p:nvPicPr>
        <p:blipFill rotWithShape="1">
          <a:blip r:embed="rId5">
            <a:alphaModFix/>
          </a:blip>
          <a:srcRect b="0" l="0" r="0" t="0"/>
          <a:stretch/>
        </p:blipFill>
        <p:spPr>
          <a:xfrm>
            <a:off x="238775" y="172075"/>
            <a:ext cx="1340025" cy="974475"/>
          </a:xfrm>
          <a:prstGeom prst="rect">
            <a:avLst/>
          </a:prstGeom>
          <a:noFill/>
          <a:ln>
            <a:noFill/>
          </a:ln>
        </p:spPr>
      </p:pic>
      <p:sp>
        <p:nvSpPr>
          <p:cNvPr id="62" name="Google Shape;62;p1"/>
          <p:cNvSpPr txBox="1"/>
          <p:nvPr/>
        </p:nvSpPr>
        <p:spPr>
          <a:xfrm>
            <a:off x="1762615" y="172065"/>
            <a:ext cx="6158400" cy="715500"/>
          </a:xfrm>
          <a:prstGeom prst="rect">
            <a:avLst/>
          </a:prstGeom>
          <a:noFill/>
          <a:ln>
            <a:noFill/>
          </a:ln>
        </p:spPr>
        <p:txBody>
          <a:bodyPr anchorCtr="0" anchor="t" bIns="125550" lIns="125550" spcFirstLastPara="1" rIns="125550" wrap="square" tIns="125550">
            <a:spAutoFit/>
          </a:bodyPr>
          <a:lstStyle/>
          <a:p>
            <a:pPr indent="0" lvl="0" marL="0" marR="0" rtl="0" algn="ctr">
              <a:lnSpc>
                <a:spcPct val="100000"/>
              </a:lnSpc>
              <a:spcBef>
                <a:spcPts val="3300"/>
              </a:spcBef>
              <a:spcAft>
                <a:spcPts val="800"/>
              </a:spcAft>
              <a:buClr>
                <a:srgbClr val="000000"/>
              </a:buClr>
              <a:buSzPts val="3000"/>
              <a:buFont typeface="Arial"/>
              <a:buNone/>
            </a:pPr>
            <a:r>
              <a:rPr b="1" i="0" lang="en" sz="3000" u="none" cap="none" strike="noStrike">
                <a:solidFill>
                  <a:srgbClr val="0000FF"/>
                </a:solidFill>
                <a:latin typeface="Comic Sans MS"/>
                <a:ea typeface="Comic Sans MS"/>
                <a:cs typeface="Comic Sans MS"/>
                <a:sym typeface="Comic Sans MS"/>
              </a:rPr>
              <a:t>Guangren Elementary School</a:t>
            </a:r>
            <a:endParaRPr b="0" i="0" sz="800" u="none" cap="none" strike="noStrike">
              <a:solidFill>
                <a:srgbClr val="000000"/>
              </a:solidFill>
              <a:latin typeface="Arial"/>
              <a:ea typeface="Arial"/>
              <a:cs typeface="Arial"/>
              <a:sym typeface="Arial"/>
            </a:endParaRPr>
          </a:p>
        </p:txBody>
      </p:sp>
      <p:sp>
        <p:nvSpPr>
          <p:cNvPr id="63" name="Google Shape;63;p1"/>
          <p:cNvSpPr txBox="1"/>
          <p:nvPr/>
        </p:nvSpPr>
        <p:spPr>
          <a:xfrm>
            <a:off x="45150" y="3325838"/>
            <a:ext cx="7682100" cy="1175700"/>
          </a:xfrm>
          <a:prstGeom prst="rect">
            <a:avLst/>
          </a:prstGeom>
          <a:noFill/>
          <a:ln>
            <a:noFill/>
          </a:ln>
        </p:spPr>
        <p:txBody>
          <a:bodyPr anchorCtr="0" anchor="t" bIns="125550" lIns="125550" spcFirstLastPara="1" rIns="125550" wrap="square" tIns="125550">
            <a:noAutofit/>
          </a:bodyPr>
          <a:lstStyle/>
          <a:p>
            <a:pPr indent="0" lvl="0" marL="0" marR="0" rtl="0" algn="ctr">
              <a:lnSpc>
                <a:spcPct val="115000"/>
              </a:lnSpc>
              <a:spcBef>
                <a:spcPts val="900"/>
              </a:spcBef>
              <a:spcAft>
                <a:spcPts val="0"/>
              </a:spcAft>
              <a:buClr>
                <a:schemeClr val="dk1"/>
              </a:buClr>
              <a:buSzPts val="1500"/>
              <a:buFont typeface="Arial"/>
              <a:buNone/>
            </a:pPr>
            <a:r>
              <a:rPr b="1" i="0" lang="en" sz="2100" u="none" cap="none" strike="noStrike">
                <a:solidFill>
                  <a:srgbClr val="FF0000"/>
                </a:solidFill>
                <a:latin typeface="Arial"/>
                <a:ea typeface="Arial"/>
                <a:cs typeface="Arial"/>
                <a:sym typeface="Arial"/>
              </a:rPr>
              <a:t>Semester </a:t>
            </a:r>
            <a:r>
              <a:rPr b="1" i="0" lang="en" sz="2100" u="none" cap="none" strike="noStrike">
                <a:solidFill>
                  <a:schemeClr val="dk1"/>
                </a:solidFill>
                <a:latin typeface="Arial"/>
                <a:ea typeface="Arial"/>
                <a:cs typeface="Arial"/>
                <a:sym typeface="Arial"/>
              </a:rPr>
              <a:t>1</a:t>
            </a:r>
            <a:r>
              <a:rPr b="1" i="0" lang="en" sz="2100" u="none" cap="none" strike="noStrike">
                <a:solidFill>
                  <a:srgbClr val="FF0000"/>
                </a:solidFill>
                <a:latin typeface="Arial"/>
                <a:ea typeface="Arial"/>
                <a:cs typeface="Arial"/>
                <a:sym typeface="Arial"/>
              </a:rPr>
              <a:t> Week</a:t>
            </a:r>
            <a:r>
              <a:rPr b="1" i="0" lang="en" sz="2100" u="none" cap="none" strike="noStrike">
                <a:solidFill>
                  <a:schemeClr val="dk1"/>
                </a:solidFill>
                <a:latin typeface="Arial"/>
                <a:ea typeface="Arial"/>
                <a:cs typeface="Arial"/>
                <a:sym typeface="Arial"/>
              </a:rPr>
              <a:t> 10: </a:t>
            </a:r>
            <a:r>
              <a:rPr b="1" i="0" lang="en" sz="2100" u="none" cap="none" strike="noStrike">
                <a:solidFill>
                  <a:srgbClr val="FF0000"/>
                </a:solidFill>
                <a:latin typeface="Arial"/>
                <a:ea typeface="Arial"/>
                <a:cs typeface="Arial"/>
                <a:sym typeface="Arial"/>
              </a:rPr>
              <a:t>October</a:t>
            </a:r>
            <a:r>
              <a:rPr b="1" i="0" lang="en" sz="2100" u="none" cap="none" strike="noStrike">
                <a:solidFill>
                  <a:schemeClr val="dk1"/>
                </a:solidFill>
                <a:latin typeface="Arial"/>
                <a:ea typeface="Arial"/>
                <a:cs typeface="Arial"/>
                <a:sym typeface="Arial"/>
              </a:rPr>
              <a:t> 2</a:t>
            </a:r>
            <a:r>
              <a:rPr b="1" lang="en" sz="2100">
                <a:solidFill>
                  <a:schemeClr val="dk1"/>
                </a:solidFill>
              </a:rPr>
              <a:t>8 th </a:t>
            </a:r>
            <a:r>
              <a:rPr b="1" i="0" lang="en" sz="2100" u="none" cap="none" strike="noStrike">
                <a:solidFill>
                  <a:schemeClr val="dk1"/>
                </a:solidFill>
                <a:latin typeface="Arial"/>
                <a:ea typeface="Arial"/>
                <a:cs typeface="Arial"/>
                <a:sym typeface="Arial"/>
              </a:rPr>
              <a:t>- </a:t>
            </a:r>
            <a:r>
              <a:rPr b="1" lang="en" sz="2100">
                <a:solidFill>
                  <a:srgbClr val="FF0000"/>
                </a:solidFill>
              </a:rPr>
              <a:t> November </a:t>
            </a:r>
            <a:r>
              <a:rPr b="1" lang="en" sz="2100">
                <a:solidFill>
                  <a:schemeClr val="dk1"/>
                </a:solidFill>
              </a:rPr>
              <a:t>1st</a:t>
            </a:r>
            <a:r>
              <a:rPr b="1" i="0" lang="en" sz="2100" u="none" cap="none" strike="noStrike">
                <a:solidFill>
                  <a:schemeClr val="dk1"/>
                </a:solidFill>
                <a:latin typeface="Arial"/>
                <a:ea typeface="Arial"/>
                <a:cs typeface="Arial"/>
                <a:sym typeface="Arial"/>
              </a:rPr>
              <a:t>, 2024</a:t>
            </a:r>
            <a:endParaRPr b="1" i="0" sz="2100" u="none" cap="none" strike="noStrike">
              <a:solidFill>
                <a:schemeClr val="dk1"/>
              </a:solidFill>
              <a:latin typeface="Arial"/>
              <a:ea typeface="Arial"/>
              <a:cs typeface="Arial"/>
              <a:sym typeface="Arial"/>
            </a:endParaRPr>
          </a:p>
          <a:p>
            <a:pPr indent="0" lvl="0" marL="0" marR="0" rtl="0" algn="ctr">
              <a:lnSpc>
                <a:spcPct val="115000"/>
              </a:lnSpc>
              <a:spcBef>
                <a:spcPts val="630"/>
              </a:spcBef>
              <a:spcAft>
                <a:spcPts val="0"/>
              </a:spcAft>
              <a:buClr>
                <a:schemeClr val="dk1"/>
              </a:buClr>
              <a:buSzPts val="1100"/>
              <a:buFont typeface="Arial"/>
              <a:buNone/>
            </a:pPr>
            <a:r>
              <a:rPr b="1" i="0" lang="en" sz="1900" u="none" cap="none" strike="noStrike">
                <a:solidFill>
                  <a:schemeClr val="dk1"/>
                </a:solidFill>
                <a:latin typeface="DFKai-SB"/>
                <a:ea typeface="DFKai-SB"/>
                <a:cs typeface="DFKai-SB"/>
                <a:sym typeface="DFKai-SB"/>
              </a:rPr>
              <a:t>光仁國小ESL雙語班特別版週報 – 一年級</a:t>
            </a:r>
            <a:endParaRPr b="1" i="0" sz="1900" u="none" cap="none" strike="noStrike">
              <a:solidFill>
                <a:schemeClr val="dk1"/>
              </a:solidFill>
              <a:latin typeface="DFKai-SB"/>
              <a:ea typeface="DFKai-SB"/>
              <a:cs typeface="DFKai-SB"/>
              <a:sym typeface="DFKai-SB"/>
            </a:endParaRPr>
          </a:p>
          <a:p>
            <a:pPr indent="0" lvl="0" marL="0" marR="0" rtl="0" algn="ctr">
              <a:lnSpc>
                <a:spcPct val="100000"/>
              </a:lnSpc>
              <a:spcBef>
                <a:spcPts val="0"/>
              </a:spcBef>
              <a:spcAft>
                <a:spcPts val="600"/>
              </a:spcAft>
              <a:buClr>
                <a:schemeClr val="dk1"/>
              </a:buClr>
              <a:buSzPts val="1100"/>
              <a:buFont typeface="Arial"/>
              <a:buNone/>
            </a:pPr>
            <a:r>
              <a:rPr b="1" i="0" lang="en" sz="1900" u="none" cap="none" strike="noStrike">
                <a:solidFill>
                  <a:schemeClr val="dk1"/>
                </a:solidFill>
                <a:latin typeface="DFKai-SB"/>
                <a:ea typeface="DFKai-SB"/>
                <a:cs typeface="DFKai-SB"/>
                <a:sym typeface="DFKai-SB"/>
              </a:rPr>
              <a:t>第一學期第十週 十月二十</a:t>
            </a:r>
            <a:r>
              <a:rPr b="1" lang="en" sz="1900">
                <a:solidFill>
                  <a:schemeClr val="dk1"/>
                </a:solidFill>
                <a:latin typeface="DFKai-SB"/>
                <a:ea typeface="DFKai-SB"/>
                <a:cs typeface="DFKai-SB"/>
                <a:sym typeface="DFKai-SB"/>
              </a:rPr>
              <a:t>八日</a:t>
            </a:r>
            <a:r>
              <a:rPr b="1" i="0" lang="en" sz="1900" u="none" cap="none" strike="noStrike">
                <a:solidFill>
                  <a:schemeClr val="dk1"/>
                </a:solidFill>
                <a:latin typeface="DFKai-SB"/>
                <a:ea typeface="DFKai-SB"/>
                <a:cs typeface="DFKai-SB"/>
                <a:sym typeface="DFKai-SB"/>
              </a:rPr>
              <a:t> - </a:t>
            </a:r>
            <a:r>
              <a:rPr b="1" lang="en" sz="1900">
                <a:solidFill>
                  <a:schemeClr val="dk1"/>
                </a:solidFill>
                <a:latin typeface="DFKai-SB"/>
                <a:ea typeface="DFKai-SB"/>
                <a:cs typeface="DFKai-SB"/>
                <a:sym typeface="DFKai-SB"/>
              </a:rPr>
              <a:t>十一月一</a:t>
            </a:r>
            <a:r>
              <a:rPr b="1" i="0" lang="en" sz="1900" u="none" cap="none" strike="noStrike">
                <a:solidFill>
                  <a:schemeClr val="dk1"/>
                </a:solidFill>
                <a:latin typeface="DFKai-SB"/>
                <a:ea typeface="DFKai-SB"/>
                <a:cs typeface="DFKai-SB"/>
                <a:sym typeface="DFKai-SB"/>
              </a:rPr>
              <a:t>日</a:t>
            </a:r>
            <a:endParaRPr b="1" i="0" sz="2300" u="none" cap="none" strike="noStrike">
              <a:solidFill>
                <a:schemeClr val="dk1"/>
              </a:solidFill>
              <a:latin typeface="DFKai-SB"/>
              <a:ea typeface="DFKai-SB"/>
              <a:cs typeface="DFKai-SB"/>
              <a:sym typeface="DFKai-S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2"/>
          <p:cNvSpPr txBox="1"/>
          <p:nvPr/>
        </p:nvSpPr>
        <p:spPr>
          <a:xfrm>
            <a:off x="-839167" y="-99357"/>
            <a:ext cx="86115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5600"/>
              <a:buFont typeface="Arial"/>
              <a:buNone/>
            </a:pPr>
            <a:r>
              <a:rPr b="0" i="0" lang="en" sz="5600" u="none" cap="none" strike="noStrike">
                <a:solidFill>
                  <a:srgbClr val="FF0000"/>
                </a:solidFill>
                <a:latin typeface="Londrina Solid"/>
                <a:ea typeface="Londrina Solid"/>
                <a:cs typeface="Londrina Solid"/>
                <a:sym typeface="Londrina Solid"/>
              </a:rPr>
              <a:t>A peek into our week</a:t>
            </a:r>
            <a:endParaRPr b="0" i="0" sz="5600" u="none" cap="none" strike="noStrike">
              <a:solidFill>
                <a:srgbClr val="FF0000"/>
              </a:solidFill>
              <a:latin typeface="Londrina Solid"/>
              <a:ea typeface="Londrina Solid"/>
              <a:cs typeface="Londrina Solid"/>
              <a:sym typeface="Londrina Solid"/>
            </a:endParaRPr>
          </a:p>
        </p:txBody>
      </p:sp>
      <p:sp>
        <p:nvSpPr>
          <p:cNvPr id="69" name="Google Shape;69;p2"/>
          <p:cNvSpPr txBox="1"/>
          <p:nvPr/>
        </p:nvSpPr>
        <p:spPr>
          <a:xfrm>
            <a:off x="122103" y="5375305"/>
            <a:ext cx="7008300" cy="1486500"/>
          </a:xfrm>
          <a:prstGeom prst="rect">
            <a:avLst/>
          </a:prstGeom>
          <a:noFill/>
          <a:ln>
            <a:noFill/>
          </a:ln>
        </p:spPr>
        <p:txBody>
          <a:bodyPr anchorCtr="0" anchor="t" bIns="125550" lIns="125550" spcFirstLastPara="1" rIns="125550" wrap="square" tIns="125550">
            <a:spAutoFit/>
          </a:bodyPr>
          <a:lstStyle/>
          <a:p>
            <a:pPr indent="0" lvl="0" marL="0" marR="0" rtl="0" algn="just">
              <a:lnSpc>
                <a:spcPct val="115000"/>
              </a:lnSpc>
              <a:spcBef>
                <a:spcPts val="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In the Yellow Xin 1 class, the students went on a family scavenger hunt around the room. They have to look at their worksheet and complete the sentences with the correct family members names. They had a lot of fun trying to find all the vocabulary words. </a:t>
            </a:r>
            <a:endParaRPr b="0" i="0" sz="1900" u="none" cap="none" strike="noStrike">
              <a:solidFill>
                <a:srgbClr val="000000"/>
              </a:solidFill>
              <a:latin typeface="Arial"/>
              <a:ea typeface="Arial"/>
              <a:cs typeface="Arial"/>
              <a:sym typeface="Arial"/>
            </a:endParaRPr>
          </a:p>
        </p:txBody>
      </p:sp>
      <p:sp>
        <p:nvSpPr>
          <p:cNvPr id="70" name="Google Shape;70;p2"/>
          <p:cNvSpPr txBox="1"/>
          <p:nvPr/>
        </p:nvSpPr>
        <p:spPr>
          <a:xfrm>
            <a:off x="0" y="719070"/>
            <a:ext cx="4529400" cy="6384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FF0000"/>
                </a:solidFill>
                <a:latin typeface="DFKai-SB"/>
                <a:ea typeface="DFKai-SB"/>
                <a:cs typeface="DFKai-SB"/>
                <a:sym typeface="DFKai-SB"/>
              </a:rPr>
              <a:t>本週搶先看</a:t>
            </a:r>
            <a:endParaRPr b="0" i="0" sz="1900" u="none" cap="none" strike="noStrike">
              <a:solidFill>
                <a:srgbClr val="000000"/>
              </a:solidFill>
              <a:latin typeface="Arial"/>
              <a:ea typeface="Arial"/>
              <a:cs typeface="Arial"/>
              <a:sym typeface="Arial"/>
            </a:endParaRPr>
          </a:p>
        </p:txBody>
      </p:sp>
      <p:pic>
        <p:nvPicPr>
          <p:cNvPr id="71" name="Google Shape;71;p2"/>
          <p:cNvPicPr preferRelativeResize="0"/>
          <p:nvPr/>
        </p:nvPicPr>
        <p:blipFill rotWithShape="1">
          <a:blip r:embed="rId3">
            <a:alphaModFix/>
          </a:blip>
          <a:srcRect b="0" l="0" r="0" t="0"/>
          <a:stretch/>
        </p:blipFill>
        <p:spPr>
          <a:xfrm>
            <a:off x="6777161" y="119625"/>
            <a:ext cx="536526" cy="536526"/>
          </a:xfrm>
          <a:prstGeom prst="rect">
            <a:avLst/>
          </a:prstGeom>
          <a:noFill/>
          <a:ln>
            <a:noFill/>
          </a:ln>
        </p:spPr>
      </p:pic>
      <p:pic>
        <p:nvPicPr>
          <p:cNvPr id="72" name="Google Shape;72;p2" title="Pink Playful Colorful Activity Routine with Kids and Baby Instagram Reels.mp4">
            <a:hlinkClick r:id="rId4"/>
          </p:cNvPr>
          <p:cNvPicPr preferRelativeResize="0"/>
          <p:nvPr/>
        </p:nvPicPr>
        <p:blipFill rotWithShape="1">
          <a:blip r:embed="rId5">
            <a:alphaModFix/>
          </a:blip>
          <a:srcRect b="0" l="0" r="0" t="0"/>
          <a:stretch/>
        </p:blipFill>
        <p:spPr>
          <a:xfrm>
            <a:off x="598168" y="1351025"/>
            <a:ext cx="6576056" cy="3548312"/>
          </a:xfrm>
          <a:prstGeom prst="rect">
            <a:avLst/>
          </a:prstGeom>
          <a:noFill/>
          <a:ln>
            <a:noFill/>
          </a:ln>
        </p:spPr>
      </p:pic>
      <p:sp>
        <p:nvSpPr>
          <p:cNvPr id="73" name="Google Shape;73;p2"/>
          <p:cNvSpPr txBox="1"/>
          <p:nvPr/>
        </p:nvSpPr>
        <p:spPr>
          <a:xfrm>
            <a:off x="451050" y="4899325"/>
            <a:ext cx="68703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 sz="2500" u="sng" cap="none" strike="noStrike">
                <a:solidFill>
                  <a:schemeClr val="hlink"/>
                </a:solidFill>
                <a:latin typeface="Arial"/>
                <a:ea typeface="Arial"/>
                <a:cs typeface="Arial"/>
                <a:sym typeface="Arial"/>
                <a:hlinkClick r:id="rId6"/>
              </a:rPr>
              <a:t>Xin 1 Yellow</a:t>
            </a:r>
            <a:r>
              <a:rPr b="0" i="0" lang="en" sz="2500" u="none" cap="none" strike="noStrike">
                <a:solidFill>
                  <a:schemeClr val="dk2"/>
                </a:solidFill>
                <a:latin typeface="Arial"/>
                <a:ea typeface="Arial"/>
                <a:cs typeface="Arial"/>
                <a:sym typeface="Arial"/>
              </a:rPr>
              <a:t> </a:t>
            </a:r>
            <a:r>
              <a:rPr b="0" i="0" lang="en" sz="2500" u="none" cap="none" strike="noStrike">
                <a:solidFill>
                  <a:srgbClr val="000000"/>
                </a:solidFill>
                <a:latin typeface="Arial"/>
                <a:ea typeface="Arial"/>
                <a:cs typeface="Arial"/>
                <a:sym typeface="Arial"/>
              </a:rPr>
              <a:t>Video Link</a:t>
            </a:r>
            <a:endParaRPr b="0" i="0" sz="2500" u="none" cap="none" strike="noStrike">
              <a:solidFill>
                <a:srgbClr val="000000"/>
              </a:solidFill>
              <a:latin typeface="Arial"/>
              <a:ea typeface="Arial"/>
              <a:cs typeface="Arial"/>
              <a:sym typeface="Arial"/>
            </a:endParaRPr>
          </a:p>
        </p:txBody>
      </p:sp>
      <p:sp>
        <p:nvSpPr>
          <p:cNvPr id="74" name="Google Shape;74;p2"/>
          <p:cNvSpPr txBox="1"/>
          <p:nvPr/>
        </p:nvSpPr>
        <p:spPr>
          <a:xfrm>
            <a:off x="117900" y="6861800"/>
            <a:ext cx="75366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 sz="1600" u="none" cap="none" strike="noStrike">
                <a:solidFill>
                  <a:schemeClr val="dk1"/>
                </a:solidFill>
                <a:latin typeface="DFKai-SB"/>
                <a:ea typeface="DFKai-SB"/>
                <a:cs typeface="DFKai-SB"/>
                <a:sym typeface="DFKai-SB"/>
              </a:rPr>
              <a:t>一信黃組的學生們進行了一場教室內的家庭尋寶遊戲。他們需要查看自己的</a:t>
            </a:r>
            <a:r>
              <a:rPr lang="en" sz="1600">
                <a:solidFill>
                  <a:schemeClr val="dk1"/>
                </a:solidFill>
                <a:latin typeface="DFKai-SB"/>
                <a:ea typeface="DFKai-SB"/>
                <a:cs typeface="DFKai-SB"/>
                <a:sym typeface="DFKai-SB"/>
              </a:rPr>
              <a:t>學習單</a:t>
            </a:r>
            <a:r>
              <a:rPr b="0" i="0" lang="en" sz="1600" u="none" cap="none" strike="noStrike">
                <a:solidFill>
                  <a:schemeClr val="dk1"/>
                </a:solidFill>
                <a:latin typeface="DFKai-SB"/>
                <a:ea typeface="DFKai-SB"/>
                <a:cs typeface="DFKai-SB"/>
                <a:sym typeface="DFKai-SB"/>
              </a:rPr>
              <a:t>，並用正確的家庭成員名字完成句子。他們在尋找所有</a:t>
            </a:r>
            <a:r>
              <a:rPr lang="en" sz="1600">
                <a:solidFill>
                  <a:schemeClr val="dk1"/>
                </a:solidFill>
                <a:latin typeface="DFKai-SB"/>
                <a:ea typeface="DFKai-SB"/>
                <a:cs typeface="DFKai-SB"/>
                <a:sym typeface="DFKai-SB"/>
              </a:rPr>
              <a:t>字</a:t>
            </a:r>
            <a:r>
              <a:rPr b="0" i="0" lang="en" sz="1600" u="none" cap="none" strike="noStrike">
                <a:solidFill>
                  <a:schemeClr val="dk1"/>
                </a:solidFill>
                <a:latin typeface="DFKai-SB"/>
                <a:ea typeface="DFKai-SB"/>
                <a:cs typeface="DFKai-SB"/>
                <a:sym typeface="DFKai-SB"/>
              </a:rPr>
              <a:t>彙的過程中玩得非常開心。</a:t>
            </a:r>
            <a:endParaRPr b="0" i="0" sz="1600" u="none" cap="none" strike="noStrike">
              <a:solidFill>
                <a:schemeClr val="dk1"/>
              </a:solidFill>
              <a:latin typeface="DFKai-SB"/>
              <a:ea typeface="DFKai-SB"/>
              <a:cs typeface="DFKai-SB"/>
              <a:sym typeface="DFKai-S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3"/>
          <p:cNvSpPr txBox="1"/>
          <p:nvPr/>
        </p:nvSpPr>
        <p:spPr>
          <a:xfrm>
            <a:off x="-839167" y="-99357"/>
            <a:ext cx="86115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5600"/>
              <a:buFont typeface="Arial"/>
              <a:buNone/>
            </a:pPr>
            <a:r>
              <a:rPr b="0" i="0" lang="en" sz="5600" u="none" cap="none" strike="noStrike">
                <a:solidFill>
                  <a:srgbClr val="FF0000"/>
                </a:solidFill>
                <a:latin typeface="Londrina Solid"/>
                <a:ea typeface="Londrina Solid"/>
                <a:cs typeface="Londrina Solid"/>
                <a:sym typeface="Londrina Solid"/>
              </a:rPr>
              <a:t>A peek into our week</a:t>
            </a:r>
            <a:endParaRPr b="0" i="0" sz="5600" u="none" cap="none" strike="noStrike">
              <a:solidFill>
                <a:srgbClr val="FF0000"/>
              </a:solidFill>
              <a:latin typeface="Londrina Solid"/>
              <a:ea typeface="Londrina Solid"/>
              <a:cs typeface="Londrina Solid"/>
              <a:sym typeface="Londrina Solid"/>
            </a:endParaRPr>
          </a:p>
        </p:txBody>
      </p:sp>
      <p:sp>
        <p:nvSpPr>
          <p:cNvPr id="80" name="Google Shape;80;p3"/>
          <p:cNvSpPr txBox="1"/>
          <p:nvPr/>
        </p:nvSpPr>
        <p:spPr>
          <a:xfrm>
            <a:off x="344525" y="4901575"/>
            <a:ext cx="6744600" cy="2442300"/>
          </a:xfrm>
          <a:prstGeom prst="rect">
            <a:avLst/>
          </a:prstGeom>
          <a:noFill/>
          <a:ln>
            <a:noFill/>
          </a:ln>
        </p:spPr>
        <p:txBody>
          <a:bodyPr anchorCtr="0" anchor="t" bIns="125550" lIns="125550" spcFirstLastPara="1" rIns="125550" wrap="square" tIns="125550">
            <a:spAutoFit/>
          </a:bodyPr>
          <a:lstStyle/>
          <a:p>
            <a:pPr indent="0" lvl="0" marL="0" marR="0" rtl="0" algn="just">
              <a:lnSpc>
                <a:spcPct val="115000"/>
              </a:lnSpc>
              <a:spcBef>
                <a:spcPts val="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In the Xin 1 Green class, students engaged in a fun writing activity focused on feelings. They looked at images displaying various emotions and then wrote sentences on their small whiteboards, ensuring they used capital letters and periods. This activity is crucial because it helps students articulate their emotions while expanding their vocabulary and practice their writing  skills.</a:t>
            </a:r>
            <a:endParaRPr b="0" i="0" sz="1800" u="none" cap="none" strike="noStrike">
              <a:solidFill>
                <a:schemeClr val="dk1"/>
              </a:solidFill>
              <a:latin typeface="Arial"/>
              <a:ea typeface="Arial"/>
              <a:cs typeface="Arial"/>
              <a:sym typeface="Arial"/>
            </a:endParaRPr>
          </a:p>
        </p:txBody>
      </p:sp>
      <p:sp>
        <p:nvSpPr>
          <p:cNvPr id="81" name="Google Shape;81;p3"/>
          <p:cNvSpPr txBox="1"/>
          <p:nvPr/>
        </p:nvSpPr>
        <p:spPr>
          <a:xfrm>
            <a:off x="344525" y="7553575"/>
            <a:ext cx="6969300" cy="12387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1900"/>
              <a:buFont typeface="Arial"/>
              <a:buNone/>
            </a:pPr>
            <a:r>
              <a:rPr b="0" i="0" lang="en" sz="1600" u="none" cap="none" strike="noStrike">
                <a:solidFill>
                  <a:srgbClr val="000000"/>
                </a:solidFill>
                <a:latin typeface="DFKai-SB"/>
                <a:ea typeface="DFKai-SB"/>
                <a:cs typeface="DFKai-SB"/>
                <a:sym typeface="DFKai-SB"/>
              </a:rPr>
              <a:t>一信綠組的學生們參</a:t>
            </a:r>
            <a:r>
              <a:rPr lang="en" sz="1600">
                <a:latin typeface="DFKai-SB"/>
                <a:ea typeface="DFKai-SB"/>
                <a:cs typeface="DFKai-SB"/>
                <a:sym typeface="DFKai-SB"/>
              </a:rPr>
              <a:t>與</a:t>
            </a:r>
            <a:r>
              <a:rPr b="0" i="0" lang="en" sz="1600" u="none" cap="none" strike="noStrike">
                <a:solidFill>
                  <a:srgbClr val="000000"/>
                </a:solidFill>
                <a:latin typeface="DFKai-SB"/>
                <a:ea typeface="DFKai-SB"/>
                <a:cs typeface="DFKai-SB"/>
                <a:sym typeface="DFKai-SB"/>
              </a:rPr>
              <a:t>了一個以情感為主題的有趣寫作活動。他們</a:t>
            </a:r>
            <a:r>
              <a:rPr lang="en" sz="1600">
                <a:latin typeface="DFKai-SB"/>
                <a:ea typeface="DFKai-SB"/>
                <a:cs typeface="DFKai-SB"/>
                <a:sym typeface="DFKai-SB"/>
              </a:rPr>
              <a:t>看著</a:t>
            </a:r>
            <a:r>
              <a:rPr b="0" i="0" lang="en" sz="1600" u="none" cap="none" strike="noStrike">
                <a:solidFill>
                  <a:srgbClr val="000000"/>
                </a:solidFill>
                <a:latin typeface="DFKai-SB"/>
                <a:ea typeface="DFKai-SB"/>
                <a:cs typeface="DFKai-SB"/>
                <a:sym typeface="DFKai-SB"/>
              </a:rPr>
              <a:t>各種情緒的圖片，然後在小白板上寫句子，並確保使用大寫字母和句號。這項活動非常重要，因為它幫助學生表達自己的情感，同時</a:t>
            </a:r>
            <a:r>
              <a:rPr lang="en" sz="1600">
                <a:latin typeface="DFKai-SB"/>
                <a:ea typeface="DFKai-SB"/>
                <a:cs typeface="DFKai-SB"/>
                <a:sym typeface="DFKai-SB"/>
              </a:rPr>
              <a:t>也增加字</a:t>
            </a:r>
            <a:r>
              <a:rPr b="0" i="0" lang="en" sz="1600" u="none" cap="none" strike="noStrike">
                <a:solidFill>
                  <a:srgbClr val="000000"/>
                </a:solidFill>
                <a:latin typeface="DFKai-SB"/>
                <a:ea typeface="DFKai-SB"/>
                <a:cs typeface="DFKai-SB"/>
                <a:sym typeface="DFKai-SB"/>
              </a:rPr>
              <a:t>彙並練習寫作技巧。</a:t>
            </a:r>
            <a:endParaRPr b="0" i="0" sz="1600" u="none" cap="none" strike="noStrike">
              <a:solidFill>
                <a:srgbClr val="000000"/>
              </a:solidFill>
              <a:latin typeface="DFKai-SB"/>
              <a:ea typeface="DFKai-SB"/>
              <a:cs typeface="DFKai-SB"/>
              <a:sym typeface="DFKai-SB"/>
            </a:endParaRPr>
          </a:p>
        </p:txBody>
      </p:sp>
      <p:sp>
        <p:nvSpPr>
          <p:cNvPr id="82" name="Google Shape;82;p3"/>
          <p:cNvSpPr txBox="1"/>
          <p:nvPr/>
        </p:nvSpPr>
        <p:spPr>
          <a:xfrm>
            <a:off x="0" y="719070"/>
            <a:ext cx="4529400" cy="6384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FF0000"/>
                </a:solidFill>
                <a:latin typeface="DFKai-SB"/>
                <a:ea typeface="DFKai-SB"/>
                <a:cs typeface="DFKai-SB"/>
                <a:sym typeface="DFKai-SB"/>
              </a:rPr>
              <a:t>本週搶先看</a:t>
            </a:r>
            <a:endParaRPr b="0" i="0" sz="1900" u="none" cap="none" strike="noStrike">
              <a:solidFill>
                <a:srgbClr val="000000"/>
              </a:solidFill>
              <a:latin typeface="Arial"/>
              <a:ea typeface="Arial"/>
              <a:cs typeface="Arial"/>
              <a:sym typeface="Arial"/>
            </a:endParaRPr>
          </a:p>
        </p:txBody>
      </p:sp>
      <p:pic>
        <p:nvPicPr>
          <p:cNvPr id="83" name="Google Shape;83;p3"/>
          <p:cNvPicPr preferRelativeResize="0"/>
          <p:nvPr/>
        </p:nvPicPr>
        <p:blipFill rotWithShape="1">
          <a:blip r:embed="rId3">
            <a:alphaModFix/>
          </a:blip>
          <a:srcRect b="0" l="0" r="0" t="0"/>
          <a:stretch/>
        </p:blipFill>
        <p:spPr>
          <a:xfrm>
            <a:off x="6777161" y="119625"/>
            <a:ext cx="536526" cy="536526"/>
          </a:xfrm>
          <a:prstGeom prst="rect">
            <a:avLst/>
          </a:prstGeom>
          <a:noFill/>
          <a:ln>
            <a:noFill/>
          </a:ln>
        </p:spPr>
      </p:pic>
      <p:pic>
        <p:nvPicPr>
          <p:cNvPr id="84" name="Google Shape;84;p3" title="img-3874_cOIoKPUt.mov">
            <a:hlinkClick r:id="rId4"/>
          </p:cNvPr>
          <p:cNvPicPr preferRelativeResize="0"/>
          <p:nvPr/>
        </p:nvPicPr>
        <p:blipFill rotWithShape="1">
          <a:blip r:embed="rId5">
            <a:alphaModFix/>
          </a:blip>
          <a:srcRect b="0" l="0" r="0" t="0"/>
          <a:stretch/>
        </p:blipFill>
        <p:spPr>
          <a:xfrm>
            <a:off x="2426362" y="875050"/>
            <a:ext cx="2919726" cy="3330470"/>
          </a:xfrm>
          <a:prstGeom prst="rect">
            <a:avLst/>
          </a:prstGeom>
          <a:noFill/>
          <a:ln>
            <a:noFill/>
          </a:ln>
        </p:spPr>
      </p:pic>
      <p:sp>
        <p:nvSpPr>
          <p:cNvPr id="85" name="Google Shape;85;p3"/>
          <p:cNvSpPr txBox="1"/>
          <p:nvPr/>
        </p:nvSpPr>
        <p:spPr>
          <a:xfrm>
            <a:off x="849600" y="4332175"/>
            <a:ext cx="60732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 sz="2500" u="sng" cap="none" strike="noStrike">
                <a:solidFill>
                  <a:schemeClr val="hlink"/>
                </a:solidFill>
                <a:latin typeface="Arial"/>
                <a:ea typeface="Arial"/>
                <a:cs typeface="Arial"/>
                <a:sym typeface="Arial"/>
                <a:hlinkClick r:id="rId6"/>
              </a:rPr>
              <a:t>Xin 1 Green</a:t>
            </a:r>
            <a:r>
              <a:rPr b="0" i="0" lang="en" sz="2500" u="none" cap="none" strike="noStrike">
                <a:solidFill>
                  <a:schemeClr val="dk2"/>
                </a:solidFill>
                <a:latin typeface="Arial"/>
                <a:ea typeface="Arial"/>
                <a:cs typeface="Arial"/>
                <a:sym typeface="Arial"/>
              </a:rPr>
              <a:t> </a:t>
            </a:r>
            <a:r>
              <a:rPr b="0" i="0" lang="en" sz="2500" u="none" cap="none" strike="noStrike">
                <a:solidFill>
                  <a:srgbClr val="000000"/>
                </a:solidFill>
                <a:latin typeface="Arial"/>
                <a:ea typeface="Arial"/>
                <a:cs typeface="Arial"/>
                <a:sym typeface="Arial"/>
              </a:rPr>
              <a:t>Video Link</a:t>
            </a:r>
            <a:endParaRPr b="0" i="0" sz="25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4"/>
          <p:cNvSpPr txBox="1"/>
          <p:nvPr/>
        </p:nvSpPr>
        <p:spPr>
          <a:xfrm>
            <a:off x="-839167" y="-99357"/>
            <a:ext cx="86115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5600"/>
              <a:buFont typeface="Arial"/>
              <a:buNone/>
            </a:pPr>
            <a:r>
              <a:rPr b="0" i="0" lang="en" sz="5600" u="none" cap="none" strike="noStrike">
                <a:solidFill>
                  <a:srgbClr val="FF0000"/>
                </a:solidFill>
                <a:latin typeface="Londrina Solid"/>
                <a:ea typeface="Londrina Solid"/>
                <a:cs typeface="Londrina Solid"/>
                <a:sym typeface="Londrina Solid"/>
              </a:rPr>
              <a:t>A peek into our week</a:t>
            </a:r>
            <a:endParaRPr b="0" i="0" sz="5600" u="none" cap="none" strike="noStrike">
              <a:solidFill>
                <a:srgbClr val="FF0000"/>
              </a:solidFill>
              <a:latin typeface="Londrina Solid"/>
              <a:ea typeface="Londrina Solid"/>
              <a:cs typeface="Londrina Solid"/>
              <a:sym typeface="Londrina Solid"/>
            </a:endParaRPr>
          </a:p>
        </p:txBody>
      </p:sp>
      <p:sp>
        <p:nvSpPr>
          <p:cNvPr id="91" name="Google Shape;91;p4"/>
          <p:cNvSpPr txBox="1"/>
          <p:nvPr/>
        </p:nvSpPr>
        <p:spPr>
          <a:xfrm>
            <a:off x="100450" y="6739175"/>
            <a:ext cx="7187700" cy="30207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1900"/>
              <a:buFont typeface="Arial"/>
              <a:buNone/>
            </a:pPr>
            <a:r>
              <a:rPr b="0" i="0" lang="en" sz="1600" u="none" cap="none" strike="noStrike">
                <a:solidFill>
                  <a:schemeClr val="dk1"/>
                </a:solidFill>
                <a:latin typeface="DFKai-SB"/>
                <a:ea typeface="DFKai-SB"/>
                <a:cs typeface="DFKai-SB"/>
                <a:sym typeface="DFKai-SB"/>
              </a:rPr>
              <a:t>一仁、一愛綠組的學生們練習了彼此詢問自己喜歡和不喜歡的事物。然後，他們玩了一個叫「Hot Seat」的遊戲，展</a:t>
            </a:r>
            <a:r>
              <a:rPr lang="en" sz="1600">
                <a:solidFill>
                  <a:schemeClr val="dk1"/>
                </a:solidFill>
                <a:latin typeface="DFKai-SB"/>
                <a:ea typeface="DFKai-SB"/>
                <a:cs typeface="DFKai-SB"/>
                <a:sym typeface="DFKai-SB"/>
              </a:rPr>
              <a:t>現</a:t>
            </a:r>
            <a:r>
              <a:rPr b="0" i="0" lang="en" sz="1600" u="none" cap="none" strike="noStrike">
                <a:solidFill>
                  <a:schemeClr val="dk1"/>
                </a:solidFill>
                <a:latin typeface="DFKai-SB"/>
                <a:ea typeface="DFKai-SB"/>
                <a:cs typeface="DFKai-SB"/>
                <a:sym typeface="DFKai-SB"/>
              </a:rPr>
              <a:t>「我喜歡」和「我不喜歡」的動作。坐在</a:t>
            </a:r>
            <a:r>
              <a:rPr lang="en" sz="1600">
                <a:solidFill>
                  <a:schemeClr val="dk1"/>
                </a:solidFill>
                <a:latin typeface="DFKai-SB"/>
                <a:ea typeface="DFKai-SB"/>
                <a:cs typeface="DFKai-SB"/>
                <a:sym typeface="DFKai-SB"/>
              </a:rPr>
              <a:t>Hot Seat 座</a:t>
            </a:r>
            <a:r>
              <a:rPr b="0" i="0" lang="en" sz="1600" u="none" cap="none" strike="noStrike">
                <a:solidFill>
                  <a:schemeClr val="dk1"/>
                </a:solidFill>
                <a:latin typeface="DFKai-SB"/>
                <a:ea typeface="DFKai-SB"/>
                <a:cs typeface="DFKai-SB"/>
                <a:sym typeface="DFKai-SB"/>
              </a:rPr>
              <a:t>位上的需要從同學的動作中猜出答案。</a:t>
            </a:r>
            <a:endParaRPr b="0" i="0" sz="1600" u="none" cap="none" strike="noStrike">
              <a:solidFill>
                <a:schemeClr val="dk1"/>
              </a:solidFill>
              <a:latin typeface="DFKai-SB"/>
              <a:ea typeface="DFKai-SB"/>
              <a:cs typeface="DFKai-SB"/>
              <a:sym typeface="DFKai-SB"/>
            </a:endParaRPr>
          </a:p>
        </p:txBody>
      </p:sp>
      <p:sp>
        <p:nvSpPr>
          <p:cNvPr id="92" name="Google Shape;92;p4"/>
          <p:cNvSpPr txBox="1"/>
          <p:nvPr/>
        </p:nvSpPr>
        <p:spPr>
          <a:xfrm>
            <a:off x="121536" y="4924688"/>
            <a:ext cx="7187700" cy="1805100"/>
          </a:xfrm>
          <a:prstGeom prst="rect">
            <a:avLst/>
          </a:prstGeom>
          <a:noFill/>
          <a:ln>
            <a:noFill/>
          </a:ln>
        </p:spPr>
        <p:txBody>
          <a:bodyPr anchorCtr="0" anchor="t" bIns="125550" lIns="125550" spcFirstLastPara="1" rIns="125550" wrap="square" tIns="125550">
            <a:spAutoFit/>
          </a:bodyPr>
          <a:lstStyle/>
          <a:p>
            <a:pPr indent="0" lvl="0" marL="0" marR="0" rtl="0" algn="just">
              <a:lnSpc>
                <a:spcPct val="115000"/>
              </a:lnSpc>
              <a:spcBef>
                <a:spcPts val="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In Grade 1 Green Ren and Ai  class, the students practiced asking each other what they like and don’t like. Then , they played the game Hot Seat where they showed actions to the phrases “I like” and “I don’t like”. The person in the seat had to guess from their classmates actions. </a:t>
            </a:r>
            <a:endParaRPr b="0" i="0" sz="1800" u="none" cap="none" strike="noStrike">
              <a:solidFill>
                <a:schemeClr val="dk1"/>
              </a:solidFill>
              <a:latin typeface="Arial"/>
              <a:ea typeface="Arial"/>
              <a:cs typeface="Arial"/>
              <a:sym typeface="Arial"/>
            </a:endParaRPr>
          </a:p>
        </p:txBody>
      </p:sp>
      <p:sp>
        <p:nvSpPr>
          <p:cNvPr id="93" name="Google Shape;93;p4"/>
          <p:cNvSpPr txBox="1"/>
          <p:nvPr/>
        </p:nvSpPr>
        <p:spPr>
          <a:xfrm>
            <a:off x="0" y="775775"/>
            <a:ext cx="4529400" cy="6384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FF0000"/>
                </a:solidFill>
                <a:latin typeface="DFKai-SB"/>
                <a:ea typeface="DFKai-SB"/>
                <a:cs typeface="DFKai-SB"/>
                <a:sym typeface="DFKai-SB"/>
              </a:rPr>
              <a:t>本週搶先看</a:t>
            </a:r>
            <a:endParaRPr b="0" i="0" sz="1900" u="none" cap="none" strike="noStrike">
              <a:solidFill>
                <a:srgbClr val="000000"/>
              </a:solidFill>
              <a:latin typeface="Arial"/>
              <a:ea typeface="Arial"/>
              <a:cs typeface="Arial"/>
              <a:sym typeface="Arial"/>
            </a:endParaRPr>
          </a:p>
        </p:txBody>
      </p:sp>
      <p:pic>
        <p:nvPicPr>
          <p:cNvPr id="94" name="Google Shape;94;p4"/>
          <p:cNvPicPr preferRelativeResize="0"/>
          <p:nvPr/>
        </p:nvPicPr>
        <p:blipFill rotWithShape="1">
          <a:blip r:embed="rId3">
            <a:alphaModFix/>
          </a:blip>
          <a:srcRect b="0" l="0" r="0" t="0"/>
          <a:stretch/>
        </p:blipFill>
        <p:spPr>
          <a:xfrm>
            <a:off x="6777161" y="119625"/>
            <a:ext cx="536526" cy="536526"/>
          </a:xfrm>
          <a:prstGeom prst="rect">
            <a:avLst/>
          </a:prstGeom>
          <a:noFill/>
          <a:ln>
            <a:noFill/>
          </a:ln>
        </p:spPr>
      </p:pic>
      <p:pic>
        <p:nvPicPr>
          <p:cNvPr id="95" name="Google Shape;95;p4" title="WK 10 Special Newsletter - Hot Seat.mp4">
            <a:hlinkClick r:id="rId4"/>
          </p:cNvPr>
          <p:cNvPicPr preferRelativeResize="0"/>
          <p:nvPr/>
        </p:nvPicPr>
        <p:blipFill rotWithShape="1">
          <a:blip r:embed="rId5">
            <a:alphaModFix/>
          </a:blip>
          <a:srcRect b="0" l="0" r="0" t="0"/>
          <a:stretch/>
        </p:blipFill>
        <p:spPr>
          <a:xfrm>
            <a:off x="1030366" y="1414175"/>
            <a:ext cx="5370010" cy="3020650"/>
          </a:xfrm>
          <a:prstGeom prst="rect">
            <a:avLst/>
          </a:prstGeom>
          <a:noFill/>
          <a:ln>
            <a:noFill/>
          </a:ln>
        </p:spPr>
      </p:pic>
      <p:sp>
        <p:nvSpPr>
          <p:cNvPr id="96" name="Google Shape;96;p4"/>
          <p:cNvSpPr txBox="1"/>
          <p:nvPr/>
        </p:nvSpPr>
        <p:spPr>
          <a:xfrm>
            <a:off x="618450" y="4459800"/>
            <a:ext cx="65355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 sz="2500" u="sng" cap="none" strike="noStrike">
                <a:solidFill>
                  <a:schemeClr val="hlink"/>
                </a:solidFill>
                <a:latin typeface="Arial"/>
                <a:ea typeface="Arial"/>
                <a:cs typeface="Arial"/>
                <a:sym typeface="Arial"/>
                <a:hlinkClick r:id="rId6"/>
              </a:rPr>
              <a:t>Ren/Ai 1 Green</a:t>
            </a:r>
            <a:r>
              <a:rPr b="0" i="0" lang="en" sz="2500" u="none" cap="none" strike="noStrike">
                <a:solidFill>
                  <a:schemeClr val="dk2"/>
                </a:solidFill>
                <a:latin typeface="Arial"/>
                <a:ea typeface="Arial"/>
                <a:cs typeface="Arial"/>
                <a:sym typeface="Arial"/>
              </a:rPr>
              <a:t> </a:t>
            </a:r>
            <a:r>
              <a:rPr b="0" i="0" lang="en" sz="2500" u="none" cap="none" strike="noStrike">
                <a:solidFill>
                  <a:srgbClr val="000000"/>
                </a:solidFill>
                <a:latin typeface="Arial"/>
                <a:ea typeface="Arial"/>
                <a:cs typeface="Arial"/>
                <a:sym typeface="Arial"/>
              </a:rPr>
              <a:t>Video Link</a:t>
            </a:r>
            <a:endParaRPr b="0" i="0" sz="25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5"/>
          <p:cNvSpPr txBox="1"/>
          <p:nvPr/>
        </p:nvSpPr>
        <p:spPr>
          <a:xfrm>
            <a:off x="314089" y="3636375"/>
            <a:ext cx="7144200" cy="831600"/>
          </a:xfrm>
          <a:prstGeom prst="rect">
            <a:avLst/>
          </a:prstGeom>
          <a:noFill/>
          <a:ln>
            <a:noFill/>
          </a:ln>
        </p:spPr>
        <p:txBody>
          <a:bodyPr anchorCtr="0" anchor="t" bIns="125550" lIns="125550" spcFirstLastPara="1" rIns="125550" wrap="square" tIns="125550">
            <a:spAutoFit/>
          </a:bodyPr>
          <a:lstStyle/>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FF"/>
              </a:highlight>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highlight>
                <a:srgbClr val="FFFFFF"/>
              </a:highlight>
              <a:latin typeface="Arial"/>
              <a:ea typeface="Arial"/>
              <a:cs typeface="Arial"/>
              <a:sym typeface="Arial"/>
            </a:endParaRPr>
          </a:p>
        </p:txBody>
      </p:sp>
      <p:sp>
        <p:nvSpPr>
          <p:cNvPr id="102" name="Google Shape;102;p5"/>
          <p:cNvSpPr txBox="1"/>
          <p:nvPr/>
        </p:nvSpPr>
        <p:spPr>
          <a:xfrm>
            <a:off x="-839167" y="-99357"/>
            <a:ext cx="86115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5600"/>
              <a:buFont typeface="Arial"/>
              <a:buNone/>
            </a:pPr>
            <a:r>
              <a:rPr b="0" i="0" lang="en" sz="5600" u="none" cap="none" strike="noStrike">
                <a:solidFill>
                  <a:srgbClr val="FF0000"/>
                </a:solidFill>
                <a:latin typeface="Londrina Solid"/>
                <a:ea typeface="Londrina Solid"/>
                <a:cs typeface="Londrina Solid"/>
                <a:sym typeface="Londrina Solid"/>
              </a:rPr>
              <a:t>A peek into our week</a:t>
            </a:r>
            <a:endParaRPr b="0" i="0" sz="5600" u="none" cap="none" strike="noStrike">
              <a:solidFill>
                <a:srgbClr val="FF0000"/>
              </a:solidFill>
              <a:latin typeface="Londrina Solid"/>
              <a:ea typeface="Londrina Solid"/>
              <a:cs typeface="Londrina Solid"/>
              <a:sym typeface="Londrina Solid"/>
            </a:endParaRPr>
          </a:p>
          <a:p>
            <a:pPr indent="0" lvl="0" marL="0" marR="0" rtl="0" algn="l">
              <a:lnSpc>
                <a:spcPct val="100000"/>
              </a:lnSpc>
              <a:spcBef>
                <a:spcPts val="0"/>
              </a:spcBef>
              <a:spcAft>
                <a:spcPts val="0"/>
              </a:spcAft>
              <a:buClr>
                <a:schemeClr val="dk1"/>
              </a:buClr>
              <a:buSzPts val="1500"/>
              <a:buFont typeface="Arial"/>
              <a:buNone/>
            </a:pPr>
            <a:r>
              <a:rPr b="0" i="0" lang="en" sz="2500" u="none" cap="none" strike="noStrike">
                <a:solidFill>
                  <a:srgbClr val="FF0000"/>
                </a:solidFill>
                <a:latin typeface="DFKai-SB"/>
                <a:ea typeface="DFKai-SB"/>
                <a:cs typeface="DFKai-SB"/>
                <a:sym typeface="DFKai-SB"/>
              </a:rPr>
              <a:t>       本週搶先看</a:t>
            </a:r>
            <a:endParaRPr b="0" i="0" sz="5600" u="none" cap="none" strike="noStrike">
              <a:solidFill>
                <a:srgbClr val="FF0000"/>
              </a:solidFill>
              <a:latin typeface="Londrina Solid"/>
              <a:ea typeface="Londrina Solid"/>
              <a:cs typeface="Londrina Solid"/>
              <a:sym typeface="Londrina Solid"/>
            </a:endParaRPr>
          </a:p>
        </p:txBody>
      </p:sp>
      <p:pic>
        <p:nvPicPr>
          <p:cNvPr id="103" name="Google Shape;103;p5"/>
          <p:cNvPicPr preferRelativeResize="0"/>
          <p:nvPr/>
        </p:nvPicPr>
        <p:blipFill rotWithShape="1">
          <a:blip r:embed="rId3">
            <a:alphaModFix/>
          </a:blip>
          <a:srcRect b="0" l="0" r="0" t="0"/>
          <a:stretch/>
        </p:blipFill>
        <p:spPr>
          <a:xfrm>
            <a:off x="6642980" y="56705"/>
            <a:ext cx="662365" cy="662365"/>
          </a:xfrm>
          <a:prstGeom prst="rect">
            <a:avLst/>
          </a:prstGeom>
          <a:noFill/>
          <a:ln>
            <a:noFill/>
          </a:ln>
        </p:spPr>
      </p:pic>
      <p:sp>
        <p:nvSpPr>
          <p:cNvPr id="104" name="Google Shape;104;p5"/>
          <p:cNvSpPr txBox="1"/>
          <p:nvPr/>
        </p:nvSpPr>
        <p:spPr>
          <a:xfrm>
            <a:off x="314100" y="4341425"/>
            <a:ext cx="6991200" cy="26964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In Ren 1 and Ai 1 Yellow Class, </a:t>
            </a:r>
            <a:r>
              <a:rPr b="0" i="0" lang="en" sz="1800" u="none" cap="none" strike="noStrike">
                <a:solidFill>
                  <a:schemeClr val="dk1"/>
                </a:solidFill>
                <a:highlight>
                  <a:srgbClr val="FFFFFF"/>
                </a:highlight>
                <a:latin typeface="Arial"/>
                <a:ea typeface="Arial"/>
                <a:cs typeface="Arial"/>
                <a:sym typeface="Arial"/>
              </a:rPr>
              <a:t>the students practiced phonics sounds through a cup game, improving their letter recognition, and explored words starting with the letter “Ff”. In groups, they analyzed a photo to discuss the emotions conveyed, fostering teamwork and emotional intelligence. Additionally, they drew their families and labelled each member, promoting creativity and self-expression. These activities strengthen academic skills and promote collaboration, confidence, and emotional understanding among students.</a:t>
            </a:r>
            <a:endParaRPr b="0" i="0" sz="1800" u="none" cap="none" strike="noStrike">
              <a:solidFill>
                <a:schemeClr val="dk2"/>
              </a:solidFill>
              <a:latin typeface="Arial"/>
              <a:ea typeface="Arial"/>
              <a:cs typeface="Arial"/>
              <a:sym typeface="Arial"/>
            </a:endParaRPr>
          </a:p>
        </p:txBody>
      </p:sp>
      <p:sp>
        <p:nvSpPr>
          <p:cNvPr id="105" name="Google Shape;105;p5"/>
          <p:cNvSpPr txBox="1"/>
          <p:nvPr/>
        </p:nvSpPr>
        <p:spPr>
          <a:xfrm>
            <a:off x="314102" y="6878961"/>
            <a:ext cx="6991200" cy="30972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1900"/>
              <a:buFont typeface="Arial"/>
              <a:buNone/>
            </a:pPr>
            <a:r>
              <a:rPr b="0" i="0" lang="en" sz="1600" u="none" cap="none" strike="noStrike">
                <a:solidFill>
                  <a:srgbClr val="000000"/>
                </a:solidFill>
                <a:latin typeface="DFKai-SB"/>
                <a:ea typeface="DFKai-SB"/>
                <a:cs typeface="DFKai-SB"/>
                <a:sym typeface="DFKai-SB"/>
              </a:rPr>
              <a:t>在一仁</a:t>
            </a:r>
            <a:r>
              <a:rPr b="0" i="0" lang="en" sz="1600" u="none" cap="none" strike="noStrike">
                <a:solidFill>
                  <a:schemeClr val="dk1"/>
                </a:solidFill>
                <a:latin typeface="DFKai-SB"/>
                <a:ea typeface="DFKai-SB"/>
                <a:cs typeface="DFKai-SB"/>
                <a:sym typeface="DFKai-SB"/>
              </a:rPr>
              <a:t>、一愛</a:t>
            </a:r>
            <a:r>
              <a:rPr b="0" i="0" lang="en" sz="1600" u="none" cap="none" strike="noStrike">
                <a:solidFill>
                  <a:srgbClr val="000000"/>
                </a:solidFill>
                <a:latin typeface="DFKai-SB"/>
                <a:ea typeface="DFKai-SB"/>
                <a:cs typeface="DFKai-SB"/>
                <a:sym typeface="DFKai-SB"/>
              </a:rPr>
              <a:t>黃組，學生們</a:t>
            </a:r>
            <a:r>
              <a:rPr lang="en" sz="1600">
                <a:latin typeface="DFKai-SB"/>
                <a:ea typeface="DFKai-SB"/>
                <a:cs typeface="DFKai-SB"/>
                <a:sym typeface="DFKai-SB"/>
              </a:rPr>
              <a:t>透</a:t>
            </a:r>
            <a:r>
              <a:rPr b="0" i="0" lang="en" sz="1600" u="none" cap="none" strike="noStrike">
                <a:solidFill>
                  <a:srgbClr val="000000"/>
                </a:solidFill>
                <a:latin typeface="DFKai-SB"/>
                <a:ea typeface="DFKai-SB"/>
                <a:cs typeface="DFKai-SB"/>
                <a:sym typeface="DFKai-SB"/>
              </a:rPr>
              <a:t>過杯子遊戲練習了拼音聲音，提升了字母辨識能力，並探討了以字母“Ff”開頭的單詞。他們分組分析一張照片，討論其中傳達的情緒，培養團隊合作和情緒智慧。此外，他們還畫了自己的家庭並標記每位成員，促進創造力和自我表達。這些活動不僅強化了學術技能，還增進了學生之間的合作、自信和情感理解。</a:t>
            </a:r>
            <a:endParaRPr b="0" i="0" sz="1600" u="none" cap="none" strike="noStrike">
              <a:solidFill>
                <a:srgbClr val="000000"/>
              </a:solidFill>
              <a:latin typeface="DFKai-SB"/>
              <a:ea typeface="DFKai-SB"/>
              <a:cs typeface="DFKai-SB"/>
              <a:sym typeface="DFKai-SB"/>
            </a:endParaRPr>
          </a:p>
        </p:txBody>
      </p:sp>
      <p:pic>
        <p:nvPicPr>
          <p:cNvPr id="106" name="Google Shape;106;p5" title="07e87a4de82e441990109bd914072d67.mov">
            <a:hlinkClick r:id="rId4"/>
          </p:cNvPr>
          <p:cNvPicPr preferRelativeResize="0"/>
          <p:nvPr/>
        </p:nvPicPr>
        <p:blipFill rotWithShape="1">
          <a:blip r:embed="rId5">
            <a:alphaModFix/>
          </a:blip>
          <a:srcRect b="0" l="0" r="0" t="0"/>
          <a:stretch/>
        </p:blipFill>
        <p:spPr>
          <a:xfrm>
            <a:off x="2670700" y="1124275"/>
            <a:ext cx="2431037" cy="2515248"/>
          </a:xfrm>
          <a:prstGeom prst="rect">
            <a:avLst/>
          </a:prstGeom>
          <a:noFill/>
          <a:ln>
            <a:noFill/>
          </a:ln>
        </p:spPr>
      </p:pic>
      <p:sp>
        <p:nvSpPr>
          <p:cNvPr id="107" name="Google Shape;107;p5"/>
          <p:cNvSpPr txBox="1"/>
          <p:nvPr/>
        </p:nvSpPr>
        <p:spPr>
          <a:xfrm>
            <a:off x="929250" y="3705775"/>
            <a:ext cx="59139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 sz="2500" u="sng" cap="none" strike="noStrike">
                <a:solidFill>
                  <a:schemeClr val="hlink"/>
                </a:solidFill>
                <a:latin typeface="Arial"/>
                <a:ea typeface="Arial"/>
                <a:cs typeface="Arial"/>
                <a:sym typeface="Arial"/>
                <a:hlinkClick r:id="rId6"/>
              </a:rPr>
              <a:t>Ren/Ai 1 Yellow</a:t>
            </a:r>
            <a:r>
              <a:rPr b="0" i="0" lang="en" sz="2500" u="none" cap="none" strike="noStrike">
                <a:solidFill>
                  <a:schemeClr val="dk2"/>
                </a:solidFill>
                <a:latin typeface="Arial"/>
                <a:ea typeface="Arial"/>
                <a:cs typeface="Arial"/>
                <a:sym typeface="Arial"/>
              </a:rPr>
              <a:t> </a:t>
            </a:r>
            <a:r>
              <a:rPr b="0" i="0" lang="en" sz="2500" u="none" cap="none" strike="noStrike">
                <a:solidFill>
                  <a:srgbClr val="000000"/>
                </a:solidFill>
                <a:latin typeface="Arial"/>
                <a:ea typeface="Arial"/>
                <a:cs typeface="Arial"/>
                <a:sym typeface="Arial"/>
              </a:rPr>
              <a:t>Video Link</a:t>
            </a:r>
            <a:endParaRPr b="0" i="0" sz="25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6"/>
          <p:cNvPicPr preferRelativeResize="0"/>
          <p:nvPr/>
        </p:nvPicPr>
        <p:blipFill rotWithShape="1">
          <a:blip r:embed="rId3">
            <a:alphaModFix/>
          </a:blip>
          <a:srcRect b="0" l="0" r="0" t="0"/>
          <a:stretch/>
        </p:blipFill>
        <p:spPr>
          <a:xfrm>
            <a:off x="0" y="-7"/>
            <a:ext cx="7844973" cy="9987250"/>
          </a:xfrm>
          <a:prstGeom prst="rect">
            <a:avLst/>
          </a:prstGeom>
          <a:noFill/>
          <a:ln>
            <a:noFill/>
          </a:ln>
        </p:spPr>
      </p:pic>
      <p:sp>
        <p:nvSpPr>
          <p:cNvPr id="113" name="Google Shape;113;p6"/>
          <p:cNvSpPr txBox="1"/>
          <p:nvPr/>
        </p:nvSpPr>
        <p:spPr>
          <a:xfrm>
            <a:off x="0" y="6641388"/>
            <a:ext cx="4529400" cy="4692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6"/>
          <p:cNvSpPr txBox="1"/>
          <p:nvPr/>
        </p:nvSpPr>
        <p:spPr>
          <a:xfrm>
            <a:off x="587451" y="6125983"/>
            <a:ext cx="2863800" cy="4815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2"/>
              </a:solidFill>
              <a:latin typeface="Arial"/>
              <a:ea typeface="Arial"/>
              <a:cs typeface="Arial"/>
              <a:sym typeface="Arial"/>
            </a:endParaRPr>
          </a:p>
        </p:txBody>
      </p:sp>
      <p:pic>
        <p:nvPicPr>
          <p:cNvPr id="115" name="Google Shape;115;p6"/>
          <p:cNvPicPr preferRelativeResize="0"/>
          <p:nvPr/>
        </p:nvPicPr>
        <p:blipFill rotWithShape="1">
          <a:blip r:embed="rId4">
            <a:alphaModFix/>
          </a:blip>
          <a:srcRect b="0" l="11790" r="17307" t="13374"/>
          <a:stretch/>
        </p:blipFill>
        <p:spPr>
          <a:xfrm rot="-4">
            <a:off x="332225" y="3810277"/>
            <a:ext cx="2863800" cy="2366696"/>
          </a:xfrm>
          <a:prstGeom prst="rect">
            <a:avLst/>
          </a:prstGeom>
          <a:noFill/>
          <a:ln>
            <a:noFill/>
          </a:ln>
        </p:spPr>
      </p:pic>
      <p:pic>
        <p:nvPicPr>
          <p:cNvPr id="116" name="Google Shape;116;p6"/>
          <p:cNvPicPr preferRelativeResize="0"/>
          <p:nvPr/>
        </p:nvPicPr>
        <p:blipFill rotWithShape="1">
          <a:blip r:embed="rId5">
            <a:alphaModFix/>
          </a:blip>
          <a:srcRect b="0" l="0" r="0" t="0"/>
          <a:stretch/>
        </p:blipFill>
        <p:spPr>
          <a:xfrm>
            <a:off x="4529400" y="3845848"/>
            <a:ext cx="2622273" cy="2366699"/>
          </a:xfrm>
          <a:prstGeom prst="rect">
            <a:avLst/>
          </a:prstGeom>
          <a:noFill/>
          <a:ln>
            <a:noFill/>
          </a:ln>
        </p:spPr>
      </p:pic>
      <p:pic>
        <p:nvPicPr>
          <p:cNvPr id="117" name="Google Shape;117;p6"/>
          <p:cNvPicPr preferRelativeResize="0"/>
          <p:nvPr/>
        </p:nvPicPr>
        <p:blipFill rotWithShape="1">
          <a:blip r:embed="rId6">
            <a:alphaModFix/>
          </a:blip>
          <a:srcRect b="0" l="0" r="0" t="0"/>
          <a:stretch/>
        </p:blipFill>
        <p:spPr>
          <a:xfrm rot="7">
            <a:off x="409250" y="6911653"/>
            <a:ext cx="2709750" cy="2647020"/>
          </a:xfrm>
          <a:prstGeom prst="rect">
            <a:avLst/>
          </a:prstGeom>
          <a:noFill/>
          <a:ln>
            <a:noFill/>
          </a:ln>
        </p:spPr>
      </p:pic>
      <p:pic>
        <p:nvPicPr>
          <p:cNvPr id="118" name="Google Shape;118;p6"/>
          <p:cNvPicPr preferRelativeResize="0"/>
          <p:nvPr/>
        </p:nvPicPr>
        <p:blipFill rotWithShape="1">
          <a:blip r:embed="rId7">
            <a:alphaModFix/>
          </a:blip>
          <a:srcRect b="0" l="0" r="10904" t="0"/>
          <a:stretch/>
        </p:blipFill>
        <p:spPr>
          <a:xfrm>
            <a:off x="4379175" y="7094651"/>
            <a:ext cx="2927145" cy="24640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7"/>
          <p:cNvSpPr txBox="1"/>
          <p:nvPr/>
        </p:nvSpPr>
        <p:spPr>
          <a:xfrm>
            <a:off x="-1" y="133760"/>
            <a:ext cx="83715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5600"/>
              <a:buFont typeface="Arial"/>
              <a:buNone/>
            </a:pPr>
            <a:r>
              <a:rPr b="0" i="0" lang="en" sz="5600" u="none" cap="none" strike="noStrike">
                <a:solidFill>
                  <a:srgbClr val="FF0000"/>
                </a:solidFill>
                <a:latin typeface="Londrina Solid"/>
                <a:ea typeface="Londrina Solid"/>
                <a:cs typeface="Londrina Solid"/>
                <a:sym typeface="Londrina Solid"/>
              </a:rPr>
              <a:t>Birthdays of the month</a:t>
            </a:r>
            <a:endParaRPr b="0" i="0" sz="5600" u="none" cap="none" strike="noStrike">
              <a:solidFill>
                <a:srgbClr val="FF0000"/>
              </a:solidFill>
              <a:latin typeface="Londrina Solid"/>
              <a:ea typeface="Londrina Solid"/>
              <a:cs typeface="Londrina Solid"/>
              <a:sym typeface="Londrina Solid"/>
            </a:endParaRPr>
          </a:p>
        </p:txBody>
      </p:sp>
      <p:sp>
        <p:nvSpPr>
          <p:cNvPr id="124" name="Google Shape;124;p7"/>
          <p:cNvSpPr txBox="1"/>
          <p:nvPr/>
        </p:nvSpPr>
        <p:spPr>
          <a:xfrm>
            <a:off x="0" y="6641388"/>
            <a:ext cx="4529400" cy="4692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7"/>
          <p:cNvSpPr txBox="1"/>
          <p:nvPr/>
        </p:nvSpPr>
        <p:spPr>
          <a:xfrm>
            <a:off x="1675614" y="1108250"/>
            <a:ext cx="6095100" cy="22737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Arial"/>
              <a:buNone/>
            </a:pPr>
            <a:r>
              <a:rPr b="0" i="0" lang="en" sz="2700" u="none" cap="none" strike="noStrike">
                <a:solidFill>
                  <a:schemeClr val="dk1"/>
                </a:solidFill>
                <a:latin typeface="Arial"/>
                <a:ea typeface="Arial"/>
                <a:cs typeface="Arial"/>
                <a:sym typeface="Arial"/>
              </a:rPr>
              <a:t>Happy Birthday to you! </a:t>
            </a:r>
            <a:r>
              <a:rPr b="0" i="0" lang="en" sz="2700" u="none" cap="none" strike="noStrike">
                <a:solidFill>
                  <a:schemeClr val="dk1"/>
                </a:solidFill>
                <a:latin typeface="DFKai-SB"/>
                <a:ea typeface="DFKai-SB"/>
                <a:cs typeface="DFKai-SB"/>
                <a:sym typeface="DFKai-SB"/>
              </a:rPr>
              <a:t>生日快樂!</a:t>
            </a:r>
            <a:endParaRPr b="0" i="0" sz="2700" u="none" cap="none" strike="noStrike">
              <a:solidFill>
                <a:schemeClr val="dk1"/>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dk2"/>
              </a:solidFill>
              <a:latin typeface="Arial"/>
              <a:ea typeface="Arial"/>
              <a:cs typeface="Arial"/>
              <a:sym typeface="Arial"/>
            </a:endParaRPr>
          </a:p>
        </p:txBody>
      </p:sp>
      <p:sp>
        <p:nvSpPr>
          <p:cNvPr id="126" name="Google Shape;126;p7"/>
          <p:cNvSpPr txBox="1"/>
          <p:nvPr/>
        </p:nvSpPr>
        <p:spPr>
          <a:xfrm>
            <a:off x="549875" y="3017120"/>
            <a:ext cx="4529400" cy="15348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2500"/>
              <a:buFont typeface="Arial"/>
              <a:buNone/>
            </a:pPr>
            <a:r>
              <a:rPr b="0" i="0" lang="en" sz="2500" u="sng" cap="none" strike="noStrike">
                <a:solidFill>
                  <a:srgbClr val="000000"/>
                </a:solidFill>
                <a:latin typeface="Arial"/>
                <a:ea typeface="Arial"/>
                <a:cs typeface="Arial"/>
                <a:sym typeface="Arial"/>
              </a:rPr>
              <a:t>Yellow Ai 1</a:t>
            </a:r>
            <a:endParaRPr b="0" i="0" sz="25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i="0" lang="en" sz="2500" u="sng" cap="none" strike="noStrike">
                <a:solidFill>
                  <a:srgbClr val="FF0000"/>
                </a:solidFill>
                <a:latin typeface="DFKai-SB"/>
                <a:ea typeface="DFKai-SB"/>
                <a:cs typeface="DFKai-SB"/>
                <a:sym typeface="DFKai-SB"/>
              </a:rPr>
              <a:t>一愛黃組</a:t>
            </a:r>
            <a:endParaRPr i="0" sz="2500" u="sng" cap="none" strike="noStrike">
              <a:solidFill>
                <a:schemeClr val="dk2"/>
              </a:solidFill>
              <a:latin typeface="DFKai-SB"/>
              <a:ea typeface="DFKai-SB"/>
              <a:cs typeface="DFKai-SB"/>
              <a:sym typeface="DFKai-SB"/>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Chelsea</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Luna</a:t>
            </a:r>
            <a:endParaRPr b="0" i="0" sz="2500" u="none" cap="none" strike="noStrike">
              <a:solidFill>
                <a:srgbClr val="000000"/>
              </a:solidFill>
              <a:latin typeface="Arial"/>
              <a:ea typeface="Arial"/>
              <a:cs typeface="Arial"/>
              <a:sym typeface="Arial"/>
            </a:endParaRPr>
          </a:p>
        </p:txBody>
      </p:sp>
      <p:pic>
        <p:nvPicPr>
          <p:cNvPr id="127" name="Google Shape;127;p7"/>
          <p:cNvPicPr preferRelativeResize="0"/>
          <p:nvPr/>
        </p:nvPicPr>
        <p:blipFill rotWithShape="1">
          <a:blip r:embed="rId3">
            <a:alphaModFix/>
          </a:blip>
          <a:srcRect b="0" l="0" r="0" t="0"/>
          <a:stretch/>
        </p:blipFill>
        <p:spPr>
          <a:xfrm rot="-1261833">
            <a:off x="7728" y="74695"/>
            <a:ext cx="1092527" cy="1092527"/>
          </a:xfrm>
          <a:prstGeom prst="rect">
            <a:avLst/>
          </a:prstGeom>
          <a:noFill/>
          <a:ln>
            <a:noFill/>
          </a:ln>
        </p:spPr>
      </p:pic>
      <p:pic>
        <p:nvPicPr>
          <p:cNvPr id="128" name="Google Shape;128;p7"/>
          <p:cNvPicPr preferRelativeResize="0"/>
          <p:nvPr/>
        </p:nvPicPr>
        <p:blipFill rotWithShape="1">
          <a:blip r:embed="rId4">
            <a:alphaModFix/>
          </a:blip>
          <a:srcRect b="0" l="0" r="0" t="0"/>
          <a:stretch/>
        </p:blipFill>
        <p:spPr>
          <a:xfrm>
            <a:off x="140829" y="1108243"/>
            <a:ext cx="1534803" cy="1534803"/>
          </a:xfrm>
          <a:prstGeom prst="rect">
            <a:avLst/>
          </a:prstGeom>
          <a:noFill/>
          <a:ln>
            <a:noFill/>
          </a:ln>
        </p:spPr>
      </p:pic>
      <p:sp>
        <p:nvSpPr>
          <p:cNvPr id="129" name="Google Shape;129;p7"/>
          <p:cNvSpPr txBox="1"/>
          <p:nvPr/>
        </p:nvSpPr>
        <p:spPr>
          <a:xfrm>
            <a:off x="549875" y="4933563"/>
            <a:ext cx="4529400" cy="20511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2500"/>
              <a:buFont typeface="Arial"/>
              <a:buNone/>
            </a:pPr>
            <a:r>
              <a:rPr b="0" i="0" lang="en" sz="2500" u="sng" cap="none" strike="noStrike">
                <a:solidFill>
                  <a:srgbClr val="000000"/>
                </a:solidFill>
                <a:latin typeface="Arial"/>
                <a:ea typeface="Arial"/>
                <a:cs typeface="Arial"/>
                <a:sym typeface="Arial"/>
              </a:rPr>
              <a:t>Green Ren 1</a:t>
            </a:r>
            <a:endParaRPr b="0" i="0" sz="25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 sz="2500" u="sng">
                <a:solidFill>
                  <a:srgbClr val="FF0000"/>
                </a:solidFill>
                <a:latin typeface="DFKai-SB"/>
                <a:ea typeface="DFKai-SB"/>
                <a:cs typeface="DFKai-SB"/>
                <a:sym typeface="DFKai-SB"/>
              </a:rPr>
              <a:t>一仁綠組</a:t>
            </a:r>
            <a:endParaRPr b="0" i="0" sz="2500" u="sng"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May</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Jasper</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500"/>
              <a:buFont typeface="Arial"/>
              <a:buNone/>
            </a:pPr>
            <a:r>
              <a:t/>
            </a:r>
            <a:endParaRPr b="0" i="0" sz="25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sng" cap="none" strike="noStrike">
                <a:solidFill>
                  <a:srgbClr val="000000"/>
                </a:solidFill>
                <a:latin typeface="Arial"/>
                <a:ea typeface="Arial"/>
                <a:cs typeface="Arial"/>
                <a:sym typeface="Arial"/>
              </a:rPr>
              <a:t>Yellow Ren 1</a:t>
            </a:r>
            <a:endParaRPr b="0" i="0" sz="25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 sz="2500" u="sng">
                <a:solidFill>
                  <a:srgbClr val="FF0000"/>
                </a:solidFill>
                <a:latin typeface="DFKai-SB"/>
                <a:ea typeface="DFKai-SB"/>
                <a:cs typeface="DFKai-SB"/>
                <a:sym typeface="DFKai-SB"/>
              </a:rPr>
              <a:t>一仁黃組</a:t>
            </a:r>
            <a:endParaRPr b="0" i="0" sz="25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Chiara</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5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5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2"/>
              </a:solidFill>
              <a:latin typeface="Arial"/>
              <a:ea typeface="Arial"/>
              <a:cs typeface="Arial"/>
              <a:sym typeface="Arial"/>
            </a:endParaRPr>
          </a:p>
        </p:txBody>
      </p:sp>
      <p:sp>
        <p:nvSpPr>
          <p:cNvPr id="130" name="Google Shape;130;p7"/>
          <p:cNvSpPr txBox="1"/>
          <p:nvPr/>
        </p:nvSpPr>
        <p:spPr>
          <a:xfrm>
            <a:off x="4319175" y="3114925"/>
            <a:ext cx="30000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0" lang="en" sz="2500" u="sng" cap="none" strike="noStrike">
                <a:solidFill>
                  <a:srgbClr val="000000"/>
                </a:solidFill>
                <a:latin typeface="Arial"/>
                <a:ea typeface="Arial"/>
                <a:cs typeface="Arial"/>
                <a:sym typeface="Arial"/>
              </a:rPr>
              <a:t>Green Ai 1</a:t>
            </a:r>
            <a:endParaRPr b="0" i="0" sz="25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 sz="2500" u="sng">
                <a:solidFill>
                  <a:srgbClr val="FF0000"/>
                </a:solidFill>
                <a:latin typeface="DFKai-SB"/>
                <a:ea typeface="DFKai-SB"/>
                <a:cs typeface="DFKai-SB"/>
                <a:sym typeface="DFKai-SB"/>
              </a:rPr>
              <a:t>一愛綠組</a:t>
            </a:r>
            <a:endParaRPr b="0" i="0" sz="25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Cooper</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Diana H</a:t>
            </a:r>
            <a:endParaRPr b="0" i="0" sz="2500" u="none" cap="none" strike="noStrike">
              <a:solidFill>
                <a:srgbClr val="000000"/>
              </a:solidFill>
              <a:latin typeface="Arial"/>
              <a:ea typeface="Arial"/>
              <a:cs typeface="Arial"/>
              <a:sym typeface="Arial"/>
            </a:endParaRPr>
          </a:p>
        </p:txBody>
      </p:sp>
      <p:sp>
        <p:nvSpPr>
          <p:cNvPr id="131" name="Google Shape;131;p7"/>
          <p:cNvSpPr txBox="1"/>
          <p:nvPr/>
        </p:nvSpPr>
        <p:spPr>
          <a:xfrm>
            <a:off x="4319175" y="4986013"/>
            <a:ext cx="3000000" cy="95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0" lang="en" sz="2500" u="sng" cap="none" strike="noStrike">
                <a:solidFill>
                  <a:srgbClr val="000000"/>
                </a:solidFill>
                <a:latin typeface="Arial"/>
                <a:ea typeface="Arial"/>
                <a:cs typeface="Arial"/>
                <a:sym typeface="Arial"/>
              </a:rPr>
              <a:t>Green Xin 1</a:t>
            </a:r>
            <a:endParaRPr b="0" i="0" sz="25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 sz="2500" u="sng">
                <a:solidFill>
                  <a:srgbClr val="FF0000"/>
                </a:solidFill>
                <a:latin typeface="DFKai-SB"/>
                <a:ea typeface="DFKai-SB"/>
                <a:cs typeface="DFKai-SB"/>
                <a:sym typeface="DFKai-SB"/>
              </a:rPr>
              <a:t>一信綠組</a:t>
            </a:r>
            <a:endParaRPr b="0" i="0" sz="2500" u="sng" cap="none" strike="noStrike">
              <a:solidFill>
                <a:schemeClr val="dk2"/>
              </a:solidFill>
              <a:latin typeface="Arial"/>
              <a:ea typeface="Arial"/>
              <a:cs typeface="Arial"/>
              <a:sym typeface="Arial"/>
            </a:endParaRPr>
          </a:p>
        </p:txBody>
      </p:sp>
      <p:sp>
        <p:nvSpPr>
          <p:cNvPr id="132" name="Google Shape;132;p7"/>
          <p:cNvSpPr txBox="1"/>
          <p:nvPr/>
        </p:nvSpPr>
        <p:spPr>
          <a:xfrm>
            <a:off x="4319175" y="7159500"/>
            <a:ext cx="30000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0" lang="en" sz="2500" u="sng" cap="none" strike="noStrike">
                <a:solidFill>
                  <a:srgbClr val="000000"/>
                </a:solidFill>
                <a:latin typeface="Arial"/>
                <a:ea typeface="Arial"/>
                <a:cs typeface="Arial"/>
                <a:sym typeface="Arial"/>
              </a:rPr>
              <a:t>Yellow Xin 1</a:t>
            </a:r>
            <a:endParaRPr b="0" i="0" sz="25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 sz="2500" u="sng">
                <a:solidFill>
                  <a:srgbClr val="FF0000"/>
                </a:solidFill>
                <a:latin typeface="DFKai-SB"/>
                <a:ea typeface="DFKai-SB"/>
                <a:cs typeface="DFKai-SB"/>
                <a:sym typeface="DFKai-SB"/>
              </a:rPr>
              <a:t>一信黃組</a:t>
            </a:r>
            <a:endParaRPr b="0" i="0" sz="25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txBox="1"/>
          <p:nvPr/>
        </p:nvSpPr>
        <p:spPr>
          <a:xfrm>
            <a:off x="-24" y="133750"/>
            <a:ext cx="7772400" cy="974400"/>
          </a:xfrm>
          <a:prstGeom prst="rect">
            <a:avLst/>
          </a:prstGeom>
          <a:noFill/>
          <a:ln>
            <a:noFill/>
          </a:ln>
        </p:spPr>
        <p:txBody>
          <a:bodyPr anchorCtr="0" anchor="t" bIns="125550" lIns="125550" spcFirstLastPara="1" rIns="125550" wrap="square" tIns="125550">
            <a:noAutofit/>
          </a:bodyPr>
          <a:lstStyle/>
          <a:p>
            <a:pPr indent="0" lvl="0" marL="0" marR="0" rtl="0" algn="ctr">
              <a:lnSpc>
                <a:spcPct val="100000"/>
              </a:lnSpc>
              <a:spcBef>
                <a:spcPts val="0"/>
              </a:spcBef>
              <a:spcAft>
                <a:spcPts val="0"/>
              </a:spcAft>
              <a:buClr>
                <a:srgbClr val="000000"/>
              </a:buClr>
              <a:buSzPts val="5600"/>
              <a:buFont typeface="Arial"/>
              <a:buNone/>
            </a:pPr>
            <a:r>
              <a:rPr b="0" i="0" lang="en" sz="5600" u="none" cap="none" strike="noStrike">
                <a:solidFill>
                  <a:srgbClr val="FF0000"/>
                </a:solidFill>
                <a:latin typeface="Londrina Solid"/>
                <a:ea typeface="Londrina Solid"/>
                <a:cs typeface="Londrina Solid"/>
                <a:sym typeface="Londrina Solid"/>
              </a:rPr>
              <a:t>Shoutouts</a:t>
            </a:r>
            <a:endParaRPr b="0" i="0" sz="5600" u="none" cap="none" strike="noStrike">
              <a:solidFill>
                <a:srgbClr val="FF0000"/>
              </a:solidFill>
              <a:latin typeface="Londrina Solid"/>
              <a:ea typeface="Londrina Solid"/>
              <a:cs typeface="Londrina Solid"/>
              <a:sym typeface="Londrina Solid"/>
            </a:endParaRPr>
          </a:p>
          <a:p>
            <a:pPr indent="0" lvl="0" marL="0" marR="0" rtl="0" algn="ctr">
              <a:lnSpc>
                <a:spcPct val="100000"/>
              </a:lnSpc>
              <a:spcBef>
                <a:spcPts val="0"/>
              </a:spcBef>
              <a:spcAft>
                <a:spcPts val="0"/>
              </a:spcAft>
              <a:buClr>
                <a:srgbClr val="000000"/>
              </a:buClr>
              <a:buSzPts val="2500"/>
              <a:buFont typeface="Arial"/>
              <a:buNone/>
            </a:pPr>
            <a:r>
              <a:rPr b="0" i="0" lang="en" sz="2500" u="none" cap="none" strike="noStrike">
                <a:solidFill>
                  <a:srgbClr val="FF0000"/>
                </a:solidFill>
                <a:latin typeface="DFKai-SB"/>
                <a:ea typeface="DFKai-SB"/>
                <a:cs typeface="DFKai-SB"/>
                <a:sym typeface="DFKai-SB"/>
              </a:rPr>
              <a:t>感恩的心</a:t>
            </a:r>
            <a:endParaRPr b="0" i="0" sz="2500" u="none" cap="none" strike="noStrike">
              <a:solidFill>
                <a:srgbClr val="FF0000"/>
              </a:solidFill>
              <a:latin typeface="DFKai-SB"/>
              <a:ea typeface="DFKai-SB"/>
              <a:cs typeface="DFKai-SB"/>
              <a:sym typeface="DFKai-SB"/>
            </a:endParaRPr>
          </a:p>
        </p:txBody>
      </p:sp>
      <p:sp>
        <p:nvSpPr>
          <p:cNvPr id="138" name="Google Shape;138;p8"/>
          <p:cNvSpPr txBox="1"/>
          <p:nvPr/>
        </p:nvSpPr>
        <p:spPr>
          <a:xfrm>
            <a:off x="0" y="6641388"/>
            <a:ext cx="4529400" cy="469200"/>
          </a:xfrm>
          <a:prstGeom prst="rect">
            <a:avLst/>
          </a:prstGeom>
          <a:noFill/>
          <a:ln>
            <a:noFill/>
          </a:ln>
        </p:spPr>
        <p:txBody>
          <a:bodyPr anchorCtr="0" anchor="t" bIns="125550" lIns="125550" spcFirstLastPara="1" rIns="125550" wrap="square" tIns="12555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8"/>
          <p:cNvSpPr txBox="1"/>
          <p:nvPr/>
        </p:nvSpPr>
        <p:spPr>
          <a:xfrm>
            <a:off x="803348" y="1337545"/>
            <a:ext cx="6165600" cy="3250200"/>
          </a:xfrm>
          <a:prstGeom prst="rect">
            <a:avLst/>
          </a:prstGeom>
          <a:noFill/>
          <a:ln>
            <a:noFill/>
          </a:ln>
        </p:spPr>
        <p:txBody>
          <a:bodyPr anchorCtr="0" anchor="t" bIns="125550" lIns="125550" spcFirstLastPara="1" rIns="125550" wrap="square" tIns="125550">
            <a:no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Arial"/>
                <a:ea typeface="Arial"/>
                <a:cs typeface="Arial"/>
                <a:sym typeface="Arial"/>
              </a:rPr>
              <a:t>To our awesome EA’s, we appreciate you! </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FKai-SB"/>
                <a:ea typeface="DFKai-SB"/>
                <a:cs typeface="DFKai-SB"/>
                <a:sym typeface="DFKai-SB"/>
              </a:rPr>
              <a:t>致我們最棒的</a:t>
            </a:r>
            <a:r>
              <a:rPr b="0" i="0" lang="en" sz="2500" u="none" cap="none" strike="noStrike">
                <a:solidFill>
                  <a:srgbClr val="000000"/>
                </a:solidFill>
                <a:latin typeface="Arial"/>
                <a:ea typeface="Arial"/>
                <a:cs typeface="Arial"/>
                <a:sym typeface="Arial"/>
              </a:rPr>
              <a:t>EA</a:t>
            </a:r>
            <a:r>
              <a:rPr b="0" i="0" lang="en" sz="2500" u="none" cap="none" strike="noStrike">
                <a:solidFill>
                  <a:srgbClr val="000000"/>
                </a:solidFill>
                <a:latin typeface="DFKai-SB"/>
                <a:ea typeface="DFKai-SB"/>
                <a:cs typeface="DFKai-SB"/>
                <a:sym typeface="DFKai-SB"/>
              </a:rPr>
              <a:t>團隊，感謝你們！</a:t>
            </a:r>
            <a:endParaRPr b="0" i="0" sz="2500" u="none" cap="none" strike="noStrike">
              <a:solidFill>
                <a:srgbClr val="000000"/>
              </a:solidFill>
              <a:latin typeface="DFKai-SB"/>
              <a:ea typeface="DFKai-SB"/>
              <a:cs typeface="DFKai-SB"/>
              <a:sym typeface="DFKai-SB"/>
            </a:endParaRPr>
          </a:p>
        </p:txBody>
      </p:sp>
      <p:pic>
        <p:nvPicPr>
          <p:cNvPr id="140" name="Google Shape;140;p8"/>
          <p:cNvPicPr preferRelativeResize="0"/>
          <p:nvPr/>
        </p:nvPicPr>
        <p:blipFill rotWithShape="1">
          <a:blip r:embed="rId3">
            <a:alphaModFix/>
          </a:blip>
          <a:srcRect b="0" l="0" r="0" t="0"/>
          <a:stretch/>
        </p:blipFill>
        <p:spPr>
          <a:xfrm>
            <a:off x="5844918" y="58931"/>
            <a:ext cx="1124035" cy="1124035"/>
          </a:xfrm>
          <a:prstGeom prst="rect">
            <a:avLst/>
          </a:prstGeom>
          <a:noFill/>
          <a:ln>
            <a:noFill/>
          </a:ln>
        </p:spPr>
      </p:pic>
      <p:pic>
        <p:nvPicPr>
          <p:cNvPr id="141" name="Google Shape;141;p8"/>
          <p:cNvPicPr preferRelativeResize="0"/>
          <p:nvPr/>
        </p:nvPicPr>
        <p:blipFill rotWithShape="1">
          <a:blip r:embed="rId4">
            <a:alphaModFix/>
          </a:blip>
          <a:srcRect b="0" l="0" r="0" t="0"/>
          <a:stretch/>
        </p:blipFill>
        <p:spPr>
          <a:xfrm>
            <a:off x="300163" y="2383350"/>
            <a:ext cx="7172126" cy="71721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