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32" r:id="rId1"/>
    <p:sldMasterId id="2147484746" r:id="rId2"/>
    <p:sldMasterId id="2147484772" r:id="rId3"/>
    <p:sldMasterId id="2147484820" r:id="rId4"/>
    <p:sldMasterId id="2147484834" r:id="rId5"/>
    <p:sldMasterId id="2147484858" r:id="rId6"/>
    <p:sldMasterId id="2147484884" r:id="rId7"/>
    <p:sldMasterId id="2147484905" r:id="rId8"/>
    <p:sldMasterId id="2147484943" r:id="rId9"/>
    <p:sldMasterId id="2147484971" r:id="rId10"/>
    <p:sldMasterId id="2147484997" r:id="rId11"/>
    <p:sldMasterId id="2147485101" r:id="rId12"/>
    <p:sldMasterId id="2147485186" r:id="rId13"/>
  </p:sldMasterIdLst>
  <p:notesMasterIdLst>
    <p:notesMasterId r:id="rId55"/>
  </p:notesMasterIdLst>
  <p:sldIdLst>
    <p:sldId id="256" r:id="rId14"/>
    <p:sldId id="316" r:id="rId15"/>
    <p:sldId id="392" r:id="rId16"/>
    <p:sldId id="320" r:id="rId17"/>
    <p:sldId id="319" r:id="rId18"/>
    <p:sldId id="258" r:id="rId19"/>
    <p:sldId id="317" r:id="rId20"/>
    <p:sldId id="394" r:id="rId21"/>
    <p:sldId id="409" r:id="rId22"/>
    <p:sldId id="395" r:id="rId23"/>
    <p:sldId id="396" r:id="rId24"/>
    <p:sldId id="397" r:id="rId25"/>
    <p:sldId id="398" r:id="rId26"/>
    <p:sldId id="410" r:id="rId27"/>
    <p:sldId id="399" r:id="rId28"/>
    <p:sldId id="400" r:id="rId29"/>
    <p:sldId id="401" r:id="rId30"/>
    <p:sldId id="402" r:id="rId31"/>
    <p:sldId id="369" r:id="rId32"/>
    <p:sldId id="277" r:id="rId33"/>
    <p:sldId id="308" r:id="rId34"/>
    <p:sldId id="266" r:id="rId35"/>
    <p:sldId id="265" r:id="rId36"/>
    <p:sldId id="372" r:id="rId37"/>
    <p:sldId id="384" r:id="rId38"/>
    <p:sldId id="393" r:id="rId39"/>
    <p:sldId id="385" r:id="rId40"/>
    <p:sldId id="386" r:id="rId41"/>
    <p:sldId id="314" r:id="rId42"/>
    <p:sldId id="313" r:id="rId43"/>
    <p:sldId id="264" r:id="rId44"/>
    <p:sldId id="281" r:id="rId45"/>
    <p:sldId id="310" r:id="rId46"/>
    <p:sldId id="299" r:id="rId47"/>
    <p:sldId id="272" r:id="rId48"/>
    <p:sldId id="305" r:id="rId49"/>
    <p:sldId id="345" r:id="rId50"/>
    <p:sldId id="346" r:id="rId51"/>
    <p:sldId id="347" r:id="rId52"/>
    <p:sldId id="311" r:id="rId53"/>
    <p:sldId id="312" r:id="rId54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F0553"/>
    <a:srgbClr val="FF3300"/>
    <a:srgbClr val="FF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2" autoAdjust="0"/>
    <p:restoredTop sz="93447" autoAdjust="0"/>
  </p:normalViewPr>
  <p:slideViewPr>
    <p:cSldViewPr>
      <p:cViewPr varScale="1">
        <p:scale>
          <a:sx n="77" d="100"/>
          <a:sy n="77" d="100"/>
        </p:scale>
        <p:origin x="13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tableStyles" Target="tableStyle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113&#23416;&#26657;&#26085;_&#23478;&#26292;&#26280;&#24615;&#39479;&#25854;&#24615;&#20405;&#23475;&#38450;&#27835;&#23459;&#23566;_1130907.pptx" TargetMode="External"/><Relationship Id="rId1" Type="http://schemas.openxmlformats.org/officeDocument/2006/relationships/hyperlink" Target="&#23416;&#26657;&#26085;&#23416;&#21209;&#34389;&#23459;&#23566;&#20107;&#38917;1130907.pptx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113&#23416;&#26657;&#26085;_&#23478;&#26292;&#26280;&#24615;&#39479;&#25854;&#24615;&#20405;&#23475;&#38450;&#27835;&#23459;&#23566;_1130907.pptx" TargetMode="External"/><Relationship Id="rId1" Type="http://schemas.openxmlformats.org/officeDocument/2006/relationships/hyperlink" Target="&#23416;&#26657;&#26085;&#23416;&#21209;&#34389;&#23459;&#23566;&#20107;&#38917;1130907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77432E-13EE-4491-9260-57B882F5359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A824B9C-DD55-41E5-8631-85A8868512CA}">
      <dgm:prSet/>
      <dgm:spPr/>
      <dgm:t>
        <a:bodyPr/>
        <a:lstStyle/>
        <a:p>
          <a:r>
            <a:rPr lang="zh-TW" dirty="0">
              <a:hlinkClick xmlns:r="http://schemas.openxmlformats.org/officeDocument/2006/relationships" r:id="rId1" action="ppaction://hlinkpres?slideindex=1&amp;slidetitle="/>
            </a:rPr>
            <a:t>學務處</a:t>
          </a:r>
          <a:endParaRPr lang="en-US" dirty="0"/>
        </a:p>
      </dgm:t>
    </dgm:pt>
    <dgm:pt modelId="{E7EC6F07-AFEA-4F86-B688-72A418ED8DD1}" type="parTrans" cxnId="{A9B3078D-9C17-45B0-84A8-1C4B7F951FF2}">
      <dgm:prSet/>
      <dgm:spPr/>
      <dgm:t>
        <a:bodyPr/>
        <a:lstStyle/>
        <a:p>
          <a:endParaRPr lang="en-US"/>
        </a:p>
      </dgm:t>
    </dgm:pt>
    <dgm:pt modelId="{1C2AA89D-C34C-4DA7-85C9-A16CD021E4C3}" type="sibTrans" cxnId="{A9B3078D-9C17-45B0-84A8-1C4B7F951FF2}">
      <dgm:prSet/>
      <dgm:spPr/>
      <dgm:t>
        <a:bodyPr/>
        <a:lstStyle/>
        <a:p>
          <a:endParaRPr lang="en-US"/>
        </a:p>
      </dgm:t>
    </dgm:pt>
    <dgm:pt modelId="{1A8E6F05-9B9D-4089-80D5-90C7636F7E80}">
      <dgm:prSet/>
      <dgm:spPr/>
      <dgm:t>
        <a:bodyPr/>
        <a:lstStyle/>
        <a:p>
          <a:r>
            <a:rPr lang="zh-TW" dirty="0">
              <a:hlinkClick xmlns:r="http://schemas.openxmlformats.org/officeDocument/2006/relationships" r:id="rId2" action="ppaction://hlinkpres?slideindex=1&amp;slidetitle="/>
            </a:rPr>
            <a:t>輔導室</a:t>
          </a:r>
          <a:endParaRPr lang="en-US" dirty="0"/>
        </a:p>
      </dgm:t>
    </dgm:pt>
    <dgm:pt modelId="{D37BAC2D-2C21-49BE-B2D8-28F49A986C04}" type="parTrans" cxnId="{6E6A01BA-2EBD-4D31-BA2A-9A1586173BEE}">
      <dgm:prSet/>
      <dgm:spPr/>
      <dgm:t>
        <a:bodyPr/>
        <a:lstStyle/>
        <a:p>
          <a:endParaRPr lang="en-US"/>
        </a:p>
      </dgm:t>
    </dgm:pt>
    <dgm:pt modelId="{9CCF8ABA-EFF3-4EA1-9160-CD59EDFE1EE7}" type="sibTrans" cxnId="{6E6A01BA-2EBD-4D31-BA2A-9A1586173BEE}">
      <dgm:prSet/>
      <dgm:spPr/>
      <dgm:t>
        <a:bodyPr/>
        <a:lstStyle/>
        <a:p>
          <a:endParaRPr lang="en-US"/>
        </a:p>
      </dgm:t>
    </dgm:pt>
    <dgm:pt modelId="{8BC77D20-63BD-48A6-9E73-623266F844DA}">
      <dgm:prSet/>
      <dgm:spPr/>
      <dgm:t>
        <a:bodyPr/>
        <a:lstStyle/>
        <a:p>
          <a:r>
            <a:rPr lang="zh-TW" dirty="0"/>
            <a:t>總務處</a:t>
          </a:r>
          <a:endParaRPr lang="en-US" dirty="0"/>
        </a:p>
      </dgm:t>
    </dgm:pt>
    <dgm:pt modelId="{3DE4ECB0-7E4F-48E9-A333-56329D7E22D0}" type="parTrans" cxnId="{A33BE5C6-54D7-4F5C-9369-0A8B074D9020}">
      <dgm:prSet/>
      <dgm:spPr/>
      <dgm:t>
        <a:bodyPr/>
        <a:lstStyle/>
        <a:p>
          <a:endParaRPr lang="en-US"/>
        </a:p>
      </dgm:t>
    </dgm:pt>
    <dgm:pt modelId="{84AF882F-D86F-4FF5-9686-A88BF16B1191}" type="sibTrans" cxnId="{A33BE5C6-54D7-4F5C-9369-0A8B074D9020}">
      <dgm:prSet/>
      <dgm:spPr/>
      <dgm:t>
        <a:bodyPr/>
        <a:lstStyle/>
        <a:p>
          <a:endParaRPr lang="en-US"/>
        </a:p>
      </dgm:t>
    </dgm:pt>
    <dgm:pt modelId="{71AC040E-85B2-4A56-8BB5-0A9C3E1206C7}" type="pres">
      <dgm:prSet presAssocID="{8377432E-13EE-4491-9260-57B882F535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D88CAB-AE70-4AFD-8098-9F4E63DBE70F}" type="pres">
      <dgm:prSet presAssocID="{DA824B9C-DD55-41E5-8631-85A8868512CA}" presName="hierRoot1" presStyleCnt="0"/>
      <dgm:spPr/>
    </dgm:pt>
    <dgm:pt modelId="{74045EE6-CB33-476D-8A4A-E058DA286251}" type="pres">
      <dgm:prSet presAssocID="{DA824B9C-DD55-41E5-8631-85A8868512CA}" presName="composite" presStyleCnt="0"/>
      <dgm:spPr/>
    </dgm:pt>
    <dgm:pt modelId="{FE0A56F2-65E9-4E67-B94E-5EBB410B5053}" type="pres">
      <dgm:prSet presAssocID="{DA824B9C-DD55-41E5-8631-85A8868512CA}" presName="background" presStyleLbl="node0" presStyleIdx="0" presStyleCnt="3"/>
      <dgm:spPr/>
    </dgm:pt>
    <dgm:pt modelId="{5EF09636-AE39-4D97-9105-74843E56A034}" type="pres">
      <dgm:prSet presAssocID="{DA824B9C-DD55-41E5-8631-85A8868512CA}" presName="text" presStyleLbl="fgAcc0" presStyleIdx="0" presStyleCnt="3">
        <dgm:presLayoutVars>
          <dgm:chPref val="3"/>
        </dgm:presLayoutVars>
      </dgm:prSet>
      <dgm:spPr/>
    </dgm:pt>
    <dgm:pt modelId="{E01C79DF-9B0D-457B-8844-6FD1F755F2A9}" type="pres">
      <dgm:prSet presAssocID="{DA824B9C-DD55-41E5-8631-85A8868512CA}" presName="hierChild2" presStyleCnt="0"/>
      <dgm:spPr/>
    </dgm:pt>
    <dgm:pt modelId="{FDF298D9-0A95-4C54-B6CA-B5115C105680}" type="pres">
      <dgm:prSet presAssocID="{1A8E6F05-9B9D-4089-80D5-90C7636F7E80}" presName="hierRoot1" presStyleCnt="0"/>
      <dgm:spPr/>
    </dgm:pt>
    <dgm:pt modelId="{3E6C38BD-6057-4CAA-891F-93BE36462084}" type="pres">
      <dgm:prSet presAssocID="{1A8E6F05-9B9D-4089-80D5-90C7636F7E80}" presName="composite" presStyleCnt="0"/>
      <dgm:spPr/>
    </dgm:pt>
    <dgm:pt modelId="{06DF0E83-8F5C-4498-A4DC-D7D062C48CDA}" type="pres">
      <dgm:prSet presAssocID="{1A8E6F05-9B9D-4089-80D5-90C7636F7E80}" presName="background" presStyleLbl="node0" presStyleIdx="1" presStyleCnt="3"/>
      <dgm:spPr/>
    </dgm:pt>
    <dgm:pt modelId="{F6E47BCC-F826-4475-9615-6B5F6087DDCA}" type="pres">
      <dgm:prSet presAssocID="{1A8E6F05-9B9D-4089-80D5-90C7636F7E80}" presName="text" presStyleLbl="fgAcc0" presStyleIdx="1" presStyleCnt="3">
        <dgm:presLayoutVars>
          <dgm:chPref val="3"/>
        </dgm:presLayoutVars>
      </dgm:prSet>
      <dgm:spPr/>
    </dgm:pt>
    <dgm:pt modelId="{E200CDF0-C3BB-4304-BAA9-CA72B7B69E7A}" type="pres">
      <dgm:prSet presAssocID="{1A8E6F05-9B9D-4089-80D5-90C7636F7E80}" presName="hierChild2" presStyleCnt="0"/>
      <dgm:spPr/>
    </dgm:pt>
    <dgm:pt modelId="{85BE5B3B-8195-467B-8925-C8D74DD20D6E}" type="pres">
      <dgm:prSet presAssocID="{8BC77D20-63BD-48A6-9E73-623266F844DA}" presName="hierRoot1" presStyleCnt="0"/>
      <dgm:spPr/>
    </dgm:pt>
    <dgm:pt modelId="{3F8938A1-D5CF-4C3B-A159-A017FE551671}" type="pres">
      <dgm:prSet presAssocID="{8BC77D20-63BD-48A6-9E73-623266F844DA}" presName="composite" presStyleCnt="0"/>
      <dgm:spPr/>
    </dgm:pt>
    <dgm:pt modelId="{A0410BA8-AF4C-478B-BEA6-0A5EF4C604BD}" type="pres">
      <dgm:prSet presAssocID="{8BC77D20-63BD-48A6-9E73-623266F844DA}" presName="background" presStyleLbl="node0" presStyleIdx="2" presStyleCnt="3"/>
      <dgm:spPr/>
    </dgm:pt>
    <dgm:pt modelId="{4EE08911-32D7-4EAD-A8EE-F60D90877E19}" type="pres">
      <dgm:prSet presAssocID="{8BC77D20-63BD-48A6-9E73-623266F844DA}" presName="text" presStyleLbl="fgAcc0" presStyleIdx="2" presStyleCnt="3">
        <dgm:presLayoutVars>
          <dgm:chPref val="3"/>
        </dgm:presLayoutVars>
      </dgm:prSet>
      <dgm:spPr/>
    </dgm:pt>
    <dgm:pt modelId="{BA37B6FE-4499-42EB-B6F2-21BA7810F7EB}" type="pres">
      <dgm:prSet presAssocID="{8BC77D20-63BD-48A6-9E73-623266F844DA}" presName="hierChild2" presStyleCnt="0"/>
      <dgm:spPr/>
    </dgm:pt>
  </dgm:ptLst>
  <dgm:cxnLst>
    <dgm:cxn modelId="{C9E0C221-579B-4E41-B851-BD4BA65A8705}" type="presOf" srcId="{8BC77D20-63BD-48A6-9E73-623266F844DA}" destId="{4EE08911-32D7-4EAD-A8EE-F60D90877E19}" srcOrd="0" destOrd="0" presId="urn:microsoft.com/office/officeart/2005/8/layout/hierarchy1"/>
    <dgm:cxn modelId="{C3578D3D-1457-48CF-AFB5-EDA2ED29DFC0}" type="presOf" srcId="{8377432E-13EE-4491-9260-57B882F53599}" destId="{71AC040E-85B2-4A56-8BB5-0A9C3E1206C7}" srcOrd="0" destOrd="0" presId="urn:microsoft.com/office/officeart/2005/8/layout/hierarchy1"/>
    <dgm:cxn modelId="{E2528447-6051-42D9-AA53-00043B609428}" type="presOf" srcId="{DA824B9C-DD55-41E5-8631-85A8868512CA}" destId="{5EF09636-AE39-4D97-9105-74843E56A034}" srcOrd="0" destOrd="0" presId="urn:microsoft.com/office/officeart/2005/8/layout/hierarchy1"/>
    <dgm:cxn modelId="{A9B3078D-9C17-45B0-84A8-1C4B7F951FF2}" srcId="{8377432E-13EE-4491-9260-57B882F53599}" destId="{DA824B9C-DD55-41E5-8631-85A8868512CA}" srcOrd="0" destOrd="0" parTransId="{E7EC6F07-AFEA-4F86-B688-72A418ED8DD1}" sibTransId="{1C2AA89D-C34C-4DA7-85C9-A16CD021E4C3}"/>
    <dgm:cxn modelId="{6E6A01BA-2EBD-4D31-BA2A-9A1586173BEE}" srcId="{8377432E-13EE-4491-9260-57B882F53599}" destId="{1A8E6F05-9B9D-4089-80D5-90C7636F7E80}" srcOrd="1" destOrd="0" parTransId="{D37BAC2D-2C21-49BE-B2D8-28F49A986C04}" sibTransId="{9CCF8ABA-EFF3-4EA1-9160-CD59EDFE1EE7}"/>
    <dgm:cxn modelId="{A33BE5C6-54D7-4F5C-9369-0A8B074D9020}" srcId="{8377432E-13EE-4491-9260-57B882F53599}" destId="{8BC77D20-63BD-48A6-9E73-623266F844DA}" srcOrd="2" destOrd="0" parTransId="{3DE4ECB0-7E4F-48E9-A333-56329D7E22D0}" sibTransId="{84AF882F-D86F-4FF5-9686-A88BF16B1191}"/>
    <dgm:cxn modelId="{FCB649D9-A834-40B2-941F-E093EAF604F7}" type="presOf" srcId="{1A8E6F05-9B9D-4089-80D5-90C7636F7E80}" destId="{F6E47BCC-F826-4475-9615-6B5F6087DDCA}" srcOrd="0" destOrd="0" presId="urn:microsoft.com/office/officeart/2005/8/layout/hierarchy1"/>
    <dgm:cxn modelId="{B0934C3D-64BA-44AF-A792-CCE432E66F68}" type="presParOf" srcId="{71AC040E-85B2-4A56-8BB5-0A9C3E1206C7}" destId="{D0D88CAB-AE70-4AFD-8098-9F4E63DBE70F}" srcOrd="0" destOrd="0" presId="urn:microsoft.com/office/officeart/2005/8/layout/hierarchy1"/>
    <dgm:cxn modelId="{95BFB969-4283-4D25-B64A-69AAD01CEF15}" type="presParOf" srcId="{D0D88CAB-AE70-4AFD-8098-9F4E63DBE70F}" destId="{74045EE6-CB33-476D-8A4A-E058DA286251}" srcOrd="0" destOrd="0" presId="urn:microsoft.com/office/officeart/2005/8/layout/hierarchy1"/>
    <dgm:cxn modelId="{5C0B3D05-78DE-4639-BBDE-541ADD311D31}" type="presParOf" srcId="{74045EE6-CB33-476D-8A4A-E058DA286251}" destId="{FE0A56F2-65E9-4E67-B94E-5EBB410B5053}" srcOrd="0" destOrd="0" presId="urn:microsoft.com/office/officeart/2005/8/layout/hierarchy1"/>
    <dgm:cxn modelId="{6EA21CD7-E13A-4D01-8741-8C8324A3A397}" type="presParOf" srcId="{74045EE6-CB33-476D-8A4A-E058DA286251}" destId="{5EF09636-AE39-4D97-9105-74843E56A034}" srcOrd="1" destOrd="0" presId="urn:microsoft.com/office/officeart/2005/8/layout/hierarchy1"/>
    <dgm:cxn modelId="{E7AE4D4E-A10F-4107-80D8-D5076D192F13}" type="presParOf" srcId="{D0D88CAB-AE70-4AFD-8098-9F4E63DBE70F}" destId="{E01C79DF-9B0D-457B-8844-6FD1F755F2A9}" srcOrd="1" destOrd="0" presId="urn:microsoft.com/office/officeart/2005/8/layout/hierarchy1"/>
    <dgm:cxn modelId="{960716C7-EE47-4DDA-821B-E0FE6A596251}" type="presParOf" srcId="{71AC040E-85B2-4A56-8BB5-0A9C3E1206C7}" destId="{FDF298D9-0A95-4C54-B6CA-B5115C105680}" srcOrd="1" destOrd="0" presId="urn:microsoft.com/office/officeart/2005/8/layout/hierarchy1"/>
    <dgm:cxn modelId="{39916092-B640-4040-9F5E-203DDF627246}" type="presParOf" srcId="{FDF298D9-0A95-4C54-B6CA-B5115C105680}" destId="{3E6C38BD-6057-4CAA-891F-93BE36462084}" srcOrd="0" destOrd="0" presId="urn:microsoft.com/office/officeart/2005/8/layout/hierarchy1"/>
    <dgm:cxn modelId="{730ADB09-9326-44E8-AE8D-65B3989090F9}" type="presParOf" srcId="{3E6C38BD-6057-4CAA-891F-93BE36462084}" destId="{06DF0E83-8F5C-4498-A4DC-D7D062C48CDA}" srcOrd="0" destOrd="0" presId="urn:microsoft.com/office/officeart/2005/8/layout/hierarchy1"/>
    <dgm:cxn modelId="{5BAF5F37-34BB-4673-AB42-26B281819371}" type="presParOf" srcId="{3E6C38BD-6057-4CAA-891F-93BE36462084}" destId="{F6E47BCC-F826-4475-9615-6B5F6087DDCA}" srcOrd="1" destOrd="0" presId="urn:microsoft.com/office/officeart/2005/8/layout/hierarchy1"/>
    <dgm:cxn modelId="{5CEA3D5E-DDE0-4138-AA40-FC9029E82C16}" type="presParOf" srcId="{FDF298D9-0A95-4C54-B6CA-B5115C105680}" destId="{E200CDF0-C3BB-4304-BAA9-CA72B7B69E7A}" srcOrd="1" destOrd="0" presId="urn:microsoft.com/office/officeart/2005/8/layout/hierarchy1"/>
    <dgm:cxn modelId="{FA275B8E-5025-41AA-BDB9-3171332F8D96}" type="presParOf" srcId="{71AC040E-85B2-4A56-8BB5-0A9C3E1206C7}" destId="{85BE5B3B-8195-467B-8925-C8D74DD20D6E}" srcOrd="2" destOrd="0" presId="urn:microsoft.com/office/officeart/2005/8/layout/hierarchy1"/>
    <dgm:cxn modelId="{D50328D3-9BF8-42B6-A814-471749C811C4}" type="presParOf" srcId="{85BE5B3B-8195-467B-8925-C8D74DD20D6E}" destId="{3F8938A1-D5CF-4C3B-A159-A017FE551671}" srcOrd="0" destOrd="0" presId="urn:microsoft.com/office/officeart/2005/8/layout/hierarchy1"/>
    <dgm:cxn modelId="{2F0CD4FE-0604-4EBE-B2C2-8482056A03EF}" type="presParOf" srcId="{3F8938A1-D5CF-4C3B-A159-A017FE551671}" destId="{A0410BA8-AF4C-478B-BEA6-0A5EF4C604BD}" srcOrd="0" destOrd="0" presId="urn:microsoft.com/office/officeart/2005/8/layout/hierarchy1"/>
    <dgm:cxn modelId="{7EE6D009-8D50-43D0-AF12-787C78B1B3F0}" type="presParOf" srcId="{3F8938A1-D5CF-4C3B-A159-A017FE551671}" destId="{4EE08911-32D7-4EAD-A8EE-F60D90877E19}" srcOrd="1" destOrd="0" presId="urn:microsoft.com/office/officeart/2005/8/layout/hierarchy1"/>
    <dgm:cxn modelId="{4B778416-1BF5-4D11-9D98-EBF0BA032F56}" type="presParOf" srcId="{85BE5B3B-8195-467B-8925-C8D74DD20D6E}" destId="{BA37B6FE-4499-42EB-B6F2-21BA7810F7E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14E9AC-F021-4B06-AD3C-2E7A50CE7C7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5FC58E8-AE67-4A2B-8813-963508E86901}">
      <dgm:prSet/>
      <dgm:spPr/>
      <dgm:t>
        <a:bodyPr/>
        <a:lstStyle/>
        <a:p>
          <a:pPr algn="ctr"/>
          <a:r>
            <a:rPr lang="zh-TW" dirty="0"/>
            <a:t>全班3</a:t>
          </a:r>
          <a:r>
            <a:rPr lang="en-US" altLang="zh-TW" dirty="0"/>
            <a:t>3</a:t>
          </a:r>
          <a:r>
            <a:rPr lang="zh-TW" dirty="0"/>
            <a:t>人</a:t>
          </a:r>
          <a:endParaRPr lang="en-US" dirty="0"/>
        </a:p>
      </dgm:t>
    </dgm:pt>
    <dgm:pt modelId="{E79B59E0-C0D0-4C1A-BA6F-C2DA891F92F2}" type="parTrans" cxnId="{55D51B4C-297F-4BBF-AEAA-B545F030D3B6}">
      <dgm:prSet/>
      <dgm:spPr/>
      <dgm:t>
        <a:bodyPr/>
        <a:lstStyle/>
        <a:p>
          <a:endParaRPr lang="en-US"/>
        </a:p>
      </dgm:t>
    </dgm:pt>
    <dgm:pt modelId="{ED718B45-9B6E-49E0-A9C5-449F591C70BC}" type="sibTrans" cxnId="{55D51B4C-297F-4BBF-AEAA-B545F030D3B6}">
      <dgm:prSet/>
      <dgm:spPr/>
      <dgm:t>
        <a:bodyPr/>
        <a:lstStyle/>
        <a:p>
          <a:endParaRPr lang="en-US"/>
        </a:p>
      </dgm:t>
    </dgm:pt>
    <dgm:pt modelId="{2F2E833D-6983-4282-B878-D6042D2577C1}">
      <dgm:prSet/>
      <dgm:spPr/>
      <dgm:t>
        <a:bodyPr/>
        <a:lstStyle/>
        <a:p>
          <a:pPr algn="ctr"/>
          <a:r>
            <a:rPr lang="zh-TW" dirty="0"/>
            <a:t>男生</a:t>
          </a:r>
          <a:r>
            <a:rPr lang="en-US" altLang="zh-TW" dirty="0"/>
            <a:t>19</a:t>
          </a:r>
          <a:r>
            <a:rPr lang="zh-TW" dirty="0"/>
            <a:t>人</a:t>
          </a:r>
          <a:endParaRPr lang="en-US" dirty="0"/>
        </a:p>
      </dgm:t>
    </dgm:pt>
    <dgm:pt modelId="{C3D215F2-8D3B-4FAE-9F6C-7CAB5C2F22BA}" type="parTrans" cxnId="{6E53D2AC-BA6A-4745-A2F0-FB60A11A5C94}">
      <dgm:prSet/>
      <dgm:spPr/>
      <dgm:t>
        <a:bodyPr/>
        <a:lstStyle/>
        <a:p>
          <a:endParaRPr lang="en-US"/>
        </a:p>
      </dgm:t>
    </dgm:pt>
    <dgm:pt modelId="{B64540FB-4D91-46F6-93AA-1623F090B437}" type="sibTrans" cxnId="{6E53D2AC-BA6A-4745-A2F0-FB60A11A5C94}">
      <dgm:prSet/>
      <dgm:spPr/>
      <dgm:t>
        <a:bodyPr/>
        <a:lstStyle/>
        <a:p>
          <a:endParaRPr lang="en-US"/>
        </a:p>
      </dgm:t>
    </dgm:pt>
    <dgm:pt modelId="{77268B5F-40AC-40B3-988A-EB0D441FD82F}">
      <dgm:prSet/>
      <dgm:spPr/>
      <dgm:t>
        <a:bodyPr/>
        <a:lstStyle/>
        <a:p>
          <a:pPr algn="ctr"/>
          <a:r>
            <a:rPr lang="zh-TW" dirty="0"/>
            <a:t>女生1</a:t>
          </a:r>
          <a:r>
            <a:rPr lang="en-US" altLang="zh-TW" dirty="0"/>
            <a:t>4</a:t>
          </a:r>
          <a:r>
            <a:rPr lang="zh-TW" dirty="0"/>
            <a:t>人</a:t>
          </a:r>
          <a:endParaRPr lang="en-US" dirty="0"/>
        </a:p>
      </dgm:t>
    </dgm:pt>
    <dgm:pt modelId="{0DBDBFBD-487A-4874-9E76-2CE8A6C3E907}" type="parTrans" cxnId="{0B0F3E35-52F0-4746-AF2B-5B88F9D69706}">
      <dgm:prSet/>
      <dgm:spPr/>
      <dgm:t>
        <a:bodyPr/>
        <a:lstStyle/>
        <a:p>
          <a:endParaRPr lang="en-US"/>
        </a:p>
      </dgm:t>
    </dgm:pt>
    <dgm:pt modelId="{D6961669-1A68-4E7A-8997-C3FD3C13146E}" type="sibTrans" cxnId="{0B0F3E35-52F0-4746-AF2B-5B88F9D69706}">
      <dgm:prSet/>
      <dgm:spPr/>
      <dgm:t>
        <a:bodyPr/>
        <a:lstStyle/>
        <a:p>
          <a:endParaRPr lang="en-US"/>
        </a:p>
      </dgm:t>
    </dgm:pt>
    <dgm:pt modelId="{89C69FF9-E9DA-4EA3-9FD1-F647F9C1B7D9}" type="pres">
      <dgm:prSet presAssocID="{ED14E9AC-F021-4B06-AD3C-2E7A50CE7C70}" presName="vert0" presStyleCnt="0">
        <dgm:presLayoutVars>
          <dgm:dir/>
          <dgm:animOne val="branch"/>
          <dgm:animLvl val="lvl"/>
        </dgm:presLayoutVars>
      </dgm:prSet>
      <dgm:spPr/>
    </dgm:pt>
    <dgm:pt modelId="{D5D5F271-1171-46EA-B1A4-736BB9C5D507}" type="pres">
      <dgm:prSet presAssocID="{C5FC58E8-AE67-4A2B-8813-963508E86901}" presName="thickLine" presStyleLbl="alignNode1" presStyleIdx="0" presStyleCnt="3"/>
      <dgm:spPr/>
    </dgm:pt>
    <dgm:pt modelId="{BDCE2249-174E-4AC7-9DB1-3CA65610FBFF}" type="pres">
      <dgm:prSet presAssocID="{C5FC58E8-AE67-4A2B-8813-963508E86901}" presName="horz1" presStyleCnt="0"/>
      <dgm:spPr/>
    </dgm:pt>
    <dgm:pt modelId="{191566DA-50D2-4884-B15C-303101989A3C}" type="pres">
      <dgm:prSet presAssocID="{C5FC58E8-AE67-4A2B-8813-963508E86901}" presName="tx1" presStyleLbl="revTx" presStyleIdx="0" presStyleCnt="3"/>
      <dgm:spPr/>
    </dgm:pt>
    <dgm:pt modelId="{C464498E-6E54-49FA-B166-8ABF33FEF2DB}" type="pres">
      <dgm:prSet presAssocID="{C5FC58E8-AE67-4A2B-8813-963508E86901}" presName="vert1" presStyleCnt="0"/>
      <dgm:spPr/>
    </dgm:pt>
    <dgm:pt modelId="{5EA50CA9-2AB6-45E1-AEBD-1A434FAC8B56}" type="pres">
      <dgm:prSet presAssocID="{2F2E833D-6983-4282-B878-D6042D2577C1}" presName="thickLine" presStyleLbl="alignNode1" presStyleIdx="1" presStyleCnt="3"/>
      <dgm:spPr/>
    </dgm:pt>
    <dgm:pt modelId="{82EBAAEA-DE82-464B-B46C-EEDDC5B88711}" type="pres">
      <dgm:prSet presAssocID="{2F2E833D-6983-4282-B878-D6042D2577C1}" presName="horz1" presStyleCnt="0"/>
      <dgm:spPr/>
    </dgm:pt>
    <dgm:pt modelId="{483FC046-F54B-48EC-846A-3944F5F8E621}" type="pres">
      <dgm:prSet presAssocID="{2F2E833D-6983-4282-B878-D6042D2577C1}" presName="tx1" presStyleLbl="revTx" presStyleIdx="1" presStyleCnt="3"/>
      <dgm:spPr/>
    </dgm:pt>
    <dgm:pt modelId="{D24F4261-803F-4AE5-86CD-35A4ECB8B004}" type="pres">
      <dgm:prSet presAssocID="{2F2E833D-6983-4282-B878-D6042D2577C1}" presName="vert1" presStyleCnt="0"/>
      <dgm:spPr/>
    </dgm:pt>
    <dgm:pt modelId="{FE115940-BEEF-40DD-B8B9-E5120784C6F1}" type="pres">
      <dgm:prSet presAssocID="{77268B5F-40AC-40B3-988A-EB0D441FD82F}" presName="thickLine" presStyleLbl="alignNode1" presStyleIdx="2" presStyleCnt="3"/>
      <dgm:spPr/>
    </dgm:pt>
    <dgm:pt modelId="{46C8BEDE-7123-4015-8716-37873B4EEADF}" type="pres">
      <dgm:prSet presAssocID="{77268B5F-40AC-40B3-988A-EB0D441FD82F}" presName="horz1" presStyleCnt="0"/>
      <dgm:spPr/>
    </dgm:pt>
    <dgm:pt modelId="{CF56F6E0-B1FE-40FC-A55B-48A5EDE14DE3}" type="pres">
      <dgm:prSet presAssocID="{77268B5F-40AC-40B3-988A-EB0D441FD82F}" presName="tx1" presStyleLbl="revTx" presStyleIdx="2" presStyleCnt="3"/>
      <dgm:spPr/>
    </dgm:pt>
    <dgm:pt modelId="{3FE79734-D15F-46B1-AE39-55FE25C36A4F}" type="pres">
      <dgm:prSet presAssocID="{77268B5F-40AC-40B3-988A-EB0D441FD82F}" presName="vert1" presStyleCnt="0"/>
      <dgm:spPr/>
    </dgm:pt>
  </dgm:ptLst>
  <dgm:cxnLst>
    <dgm:cxn modelId="{0B0F3E35-52F0-4746-AF2B-5B88F9D69706}" srcId="{ED14E9AC-F021-4B06-AD3C-2E7A50CE7C70}" destId="{77268B5F-40AC-40B3-988A-EB0D441FD82F}" srcOrd="2" destOrd="0" parTransId="{0DBDBFBD-487A-4874-9E76-2CE8A6C3E907}" sibTransId="{D6961669-1A68-4E7A-8997-C3FD3C13146E}"/>
    <dgm:cxn modelId="{55D51B4C-297F-4BBF-AEAA-B545F030D3B6}" srcId="{ED14E9AC-F021-4B06-AD3C-2E7A50CE7C70}" destId="{C5FC58E8-AE67-4A2B-8813-963508E86901}" srcOrd="0" destOrd="0" parTransId="{E79B59E0-C0D0-4C1A-BA6F-C2DA891F92F2}" sibTransId="{ED718B45-9B6E-49E0-A9C5-449F591C70BC}"/>
    <dgm:cxn modelId="{5F194D93-C30D-4F30-8757-48DCF8187750}" type="presOf" srcId="{C5FC58E8-AE67-4A2B-8813-963508E86901}" destId="{191566DA-50D2-4884-B15C-303101989A3C}" srcOrd="0" destOrd="0" presId="urn:microsoft.com/office/officeart/2008/layout/LinedList"/>
    <dgm:cxn modelId="{6E53D2AC-BA6A-4745-A2F0-FB60A11A5C94}" srcId="{ED14E9AC-F021-4B06-AD3C-2E7A50CE7C70}" destId="{2F2E833D-6983-4282-B878-D6042D2577C1}" srcOrd="1" destOrd="0" parTransId="{C3D215F2-8D3B-4FAE-9F6C-7CAB5C2F22BA}" sibTransId="{B64540FB-4D91-46F6-93AA-1623F090B437}"/>
    <dgm:cxn modelId="{14269CD7-1156-424B-8964-54B18FB10584}" type="presOf" srcId="{2F2E833D-6983-4282-B878-D6042D2577C1}" destId="{483FC046-F54B-48EC-846A-3944F5F8E621}" srcOrd="0" destOrd="0" presId="urn:microsoft.com/office/officeart/2008/layout/LinedList"/>
    <dgm:cxn modelId="{B57847DE-E277-4748-A1CC-333859C1C8C9}" type="presOf" srcId="{ED14E9AC-F021-4B06-AD3C-2E7A50CE7C70}" destId="{89C69FF9-E9DA-4EA3-9FD1-F647F9C1B7D9}" srcOrd="0" destOrd="0" presId="urn:microsoft.com/office/officeart/2008/layout/LinedList"/>
    <dgm:cxn modelId="{99D1D9DE-57B5-4642-9030-4C5061F2F199}" type="presOf" srcId="{77268B5F-40AC-40B3-988A-EB0D441FD82F}" destId="{CF56F6E0-B1FE-40FC-A55B-48A5EDE14DE3}" srcOrd="0" destOrd="0" presId="urn:microsoft.com/office/officeart/2008/layout/LinedList"/>
    <dgm:cxn modelId="{D48CB3C3-0BD5-4961-939D-1418231C0F47}" type="presParOf" srcId="{89C69FF9-E9DA-4EA3-9FD1-F647F9C1B7D9}" destId="{D5D5F271-1171-46EA-B1A4-736BB9C5D507}" srcOrd="0" destOrd="0" presId="urn:microsoft.com/office/officeart/2008/layout/LinedList"/>
    <dgm:cxn modelId="{2DEBE05A-AB29-4A33-B85E-E7BE987C8A2D}" type="presParOf" srcId="{89C69FF9-E9DA-4EA3-9FD1-F647F9C1B7D9}" destId="{BDCE2249-174E-4AC7-9DB1-3CA65610FBFF}" srcOrd="1" destOrd="0" presId="urn:microsoft.com/office/officeart/2008/layout/LinedList"/>
    <dgm:cxn modelId="{CF53CD65-8FC3-4775-81AD-267960E28B7D}" type="presParOf" srcId="{BDCE2249-174E-4AC7-9DB1-3CA65610FBFF}" destId="{191566DA-50D2-4884-B15C-303101989A3C}" srcOrd="0" destOrd="0" presId="urn:microsoft.com/office/officeart/2008/layout/LinedList"/>
    <dgm:cxn modelId="{73DFDFDB-FD76-40BF-877A-01FCFD24DEBB}" type="presParOf" srcId="{BDCE2249-174E-4AC7-9DB1-3CA65610FBFF}" destId="{C464498E-6E54-49FA-B166-8ABF33FEF2DB}" srcOrd="1" destOrd="0" presId="urn:microsoft.com/office/officeart/2008/layout/LinedList"/>
    <dgm:cxn modelId="{201965D2-0E3A-4650-8250-B4BFFFE8E44E}" type="presParOf" srcId="{89C69FF9-E9DA-4EA3-9FD1-F647F9C1B7D9}" destId="{5EA50CA9-2AB6-45E1-AEBD-1A434FAC8B56}" srcOrd="2" destOrd="0" presId="urn:microsoft.com/office/officeart/2008/layout/LinedList"/>
    <dgm:cxn modelId="{CC757423-6A0B-4880-A4F9-C4FDD6E9C980}" type="presParOf" srcId="{89C69FF9-E9DA-4EA3-9FD1-F647F9C1B7D9}" destId="{82EBAAEA-DE82-464B-B46C-EEDDC5B88711}" srcOrd="3" destOrd="0" presId="urn:microsoft.com/office/officeart/2008/layout/LinedList"/>
    <dgm:cxn modelId="{B1A6EF0D-FBBE-4AAD-84AC-4A993A128C53}" type="presParOf" srcId="{82EBAAEA-DE82-464B-B46C-EEDDC5B88711}" destId="{483FC046-F54B-48EC-846A-3944F5F8E621}" srcOrd="0" destOrd="0" presId="urn:microsoft.com/office/officeart/2008/layout/LinedList"/>
    <dgm:cxn modelId="{DD6B50E6-2715-429C-B3EA-5CF0620DE3D2}" type="presParOf" srcId="{82EBAAEA-DE82-464B-B46C-EEDDC5B88711}" destId="{D24F4261-803F-4AE5-86CD-35A4ECB8B004}" srcOrd="1" destOrd="0" presId="urn:microsoft.com/office/officeart/2008/layout/LinedList"/>
    <dgm:cxn modelId="{872EF88A-AE6D-409C-A3EB-1090A4C78D0D}" type="presParOf" srcId="{89C69FF9-E9DA-4EA3-9FD1-F647F9C1B7D9}" destId="{FE115940-BEEF-40DD-B8B9-E5120784C6F1}" srcOrd="4" destOrd="0" presId="urn:microsoft.com/office/officeart/2008/layout/LinedList"/>
    <dgm:cxn modelId="{1161D0C9-D164-48F6-9212-38E08EDAA96B}" type="presParOf" srcId="{89C69FF9-E9DA-4EA3-9FD1-F647F9C1B7D9}" destId="{46C8BEDE-7123-4015-8716-37873B4EEADF}" srcOrd="5" destOrd="0" presId="urn:microsoft.com/office/officeart/2008/layout/LinedList"/>
    <dgm:cxn modelId="{737828AA-5019-46C8-879C-639C37529B74}" type="presParOf" srcId="{46C8BEDE-7123-4015-8716-37873B4EEADF}" destId="{CF56F6E0-B1FE-40FC-A55B-48A5EDE14DE3}" srcOrd="0" destOrd="0" presId="urn:microsoft.com/office/officeart/2008/layout/LinedList"/>
    <dgm:cxn modelId="{A29C70AC-38DB-4B9B-8060-637EDFA8A81C}" type="presParOf" srcId="{46C8BEDE-7123-4015-8716-37873B4EEADF}" destId="{3FE79734-D15F-46B1-AE39-55FE25C36A4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BD5ED4-4381-4C10-8903-BFD25FD2150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E30426-FAED-45A8-89DC-691F95F30441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每週二、五出作業</a:t>
          </a:r>
          <a:endParaRPr lang="en-US" sz="3200" dirty="0">
            <a:solidFill>
              <a:schemeClr val="tx1"/>
            </a:solidFill>
          </a:endParaRPr>
        </a:p>
      </dgm:t>
    </dgm:pt>
    <dgm:pt modelId="{D867744E-8FC4-4F9E-AF97-6862FCF2BE21}" type="parTrans" cxnId="{FC47F5D5-6964-4F9F-A9CF-96043827936E}">
      <dgm:prSet/>
      <dgm:spPr/>
      <dgm:t>
        <a:bodyPr/>
        <a:lstStyle/>
        <a:p>
          <a:endParaRPr lang="en-US"/>
        </a:p>
      </dgm:t>
    </dgm:pt>
    <dgm:pt modelId="{9A1105DD-68FA-4A8C-8F2B-67819E0ACE46}" type="sibTrans" cxnId="{FC47F5D5-6964-4F9F-A9CF-96043827936E}">
      <dgm:prSet/>
      <dgm:spPr/>
      <dgm:t>
        <a:bodyPr/>
        <a:lstStyle/>
        <a:p>
          <a:endParaRPr lang="en-US"/>
        </a:p>
      </dgm:t>
    </dgm:pt>
    <dgm:pt modelId="{8BBE4CDA-872C-4053-9CC1-2A7E4EBD0CCE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標自然段</a:t>
          </a:r>
          <a:endParaRPr lang="en-US" sz="3200" dirty="0">
            <a:solidFill>
              <a:schemeClr val="tx1"/>
            </a:solidFill>
          </a:endParaRPr>
        </a:p>
      </dgm:t>
    </dgm:pt>
    <dgm:pt modelId="{79E05F70-65B9-4DD0-AC5E-8AF05F276C27}" type="parTrans" cxnId="{FB89F7C6-E6EB-4FD2-B8F4-E9D1255A3A4B}">
      <dgm:prSet/>
      <dgm:spPr/>
      <dgm:t>
        <a:bodyPr/>
        <a:lstStyle/>
        <a:p>
          <a:endParaRPr lang="en-US"/>
        </a:p>
      </dgm:t>
    </dgm:pt>
    <dgm:pt modelId="{A17EF4FE-E414-416F-9C8B-90579214AADD}" type="sibTrans" cxnId="{FB89F7C6-E6EB-4FD2-B8F4-E9D1255A3A4B}">
      <dgm:prSet/>
      <dgm:spPr/>
      <dgm:t>
        <a:bodyPr/>
        <a:lstStyle/>
        <a:p>
          <a:endParaRPr lang="en-US"/>
        </a:p>
      </dgm:t>
    </dgm:pt>
    <dgm:pt modelId="{EAD5837C-61EB-4930-B245-7C56C4F63C33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朗讀一次</a:t>
          </a:r>
          <a:endParaRPr lang="en-US" sz="3200" dirty="0">
            <a:solidFill>
              <a:schemeClr val="tx1"/>
            </a:solidFill>
          </a:endParaRPr>
        </a:p>
      </dgm:t>
    </dgm:pt>
    <dgm:pt modelId="{2E7643E1-F6C2-480D-9F65-0E30594B32CC}" type="parTrans" cxnId="{ACE4F5CC-7070-45D1-91DC-78D3C4AEA927}">
      <dgm:prSet/>
      <dgm:spPr/>
      <dgm:t>
        <a:bodyPr/>
        <a:lstStyle/>
        <a:p>
          <a:endParaRPr lang="en-US"/>
        </a:p>
      </dgm:t>
    </dgm:pt>
    <dgm:pt modelId="{781033D3-D635-410A-85AD-41CF33DEA773}" type="sibTrans" cxnId="{ACE4F5CC-7070-45D1-91DC-78D3C4AEA927}">
      <dgm:prSet/>
      <dgm:spPr/>
      <dgm:t>
        <a:bodyPr/>
        <a:lstStyle/>
        <a:p>
          <a:endParaRPr lang="en-US"/>
        </a:p>
      </dgm:t>
    </dgm:pt>
    <dgm:pt modelId="{6956E0CD-A9B2-4268-B260-F7D267FAFC42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找成語並造複句</a:t>
          </a:r>
          <a:endParaRPr lang="en-US" sz="3200" dirty="0">
            <a:solidFill>
              <a:schemeClr val="tx1"/>
            </a:solidFill>
          </a:endParaRPr>
        </a:p>
      </dgm:t>
    </dgm:pt>
    <dgm:pt modelId="{01B118AA-E984-4C76-AE94-6D9C3C5961CE}" type="parTrans" cxnId="{645AA706-710B-4CCC-BCAC-0B12163F7824}">
      <dgm:prSet/>
      <dgm:spPr/>
      <dgm:t>
        <a:bodyPr/>
        <a:lstStyle/>
        <a:p>
          <a:endParaRPr lang="en-US"/>
        </a:p>
      </dgm:t>
    </dgm:pt>
    <dgm:pt modelId="{4AEE9800-2FEA-4677-912D-7497B9087AB0}" type="sibTrans" cxnId="{645AA706-710B-4CCC-BCAC-0B12163F7824}">
      <dgm:prSet/>
      <dgm:spPr/>
      <dgm:t>
        <a:bodyPr/>
        <a:lstStyle/>
        <a:p>
          <a:endParaRPr lang="en-US"/>
        </a:p>
      </dgm:t>
    </dgm:pt>
    <dgm:pt modelId="{68BDE335-C6AB-45C1-BE05-7497B2F4B5C3}">
      <dgm:prSet custT="1"/>
      <dgm:spPr/>
      <dgm:t>
        <a:bodyPr/>
        <a:lstStyle/>
        <a:p>
          <a:r>
            <a:rPr lang="zh-TW" sz="3200" dirty="0">
              <a:solidFill>
                <a:schemeClr val="tx1"/>
              </a:solidFill>
            </a:rPr>
            <a:t>找句型並造複句</a:t>
          </a:r>
          <a:endParaRPr lang="en-US" sz="3200" dirty="0">
            <a:solidFill>
              <a:schemeClr val="tx1"/>
            </a:solidFill>
          </a:endParaRPr>
        </a:p>
      </dgm:t>
    </dgm:pt>
    <dgm:pt modelId="{CE860C02-4DFC-4250-B37F-7650741FE0FF}" type="parTrans" cxnId="{BEA1BBA0-4282-4AA0-9977-9380CC3DB732}">
      <dgm:prSet/>
      <dgm:spPr/>
      <dgm:t>
        <a:bodyPr/>
        <a:lstStyle/>
        <a:p>
          <a:endParaRPr lang="en-US"/>
        </a:p>
      </dgm:t>
    </dgm:pt>
    <dgm:pt modelId="{D6BEC8BC-61BA-4909-A73D-0B1A52B63E57}" type="sibTrans" cxnId="{BEA1BBA0-4282-4AA0-9977-9380CC3DB732}">
      <dgm:prSet/>
      <dgm:spPr/>
      <dgm:t>
        <a:bodyPr/>
        <a:lstStyle/>
        <a:p>
          <a:endParaRPr lang="en-US"/>
        </a:p>
      </dgm:t>
    </dgm:pt>
    <dgm:pt modelId="{86F37F48-4E20-49FF-A53D-AE6C94AF323D}">
      <dgm:prSet custT="1"/>
      <dgm:spPr/>
      <dgm:t>
        <a:bodyPr/>
        <a:lstStyle/>
        <a:p>
          <a:r>
            <a:rPr lang="zh-TW" sz="3200" dirty="0">
              <a:solidFill>
                <a:srgbClr val="0070C0"/>
              </a:solidFill>
            </a:rPr>
            <a:t>基礎題</a:t>
          </a:r>
          <a:r>
            <a:rPr lang="en-US" sz="3200" dirty="0">
              <a:solidFill>
                <a:srgbClr val="0070C0"/>
              </a:solidFill>
            </a:rPr>
            <a:t>(</a:t>
          </a:r>
          <a:r>
            <a:rPr lang="zh-TW" sz="3200" dirty="0">
              <a:solidFill>
                <a:srgbClr val="0070C0"/>
              </a:solidFill>
            </a:rPr>
            <a:t>擷取訊息、推論分析</a:t>
          </a:r>
          <a:r>
            <a:rPr lang="en-US" sz="3200" dirty="0">
              <a:solidFill>
                <a:srgbClr val="0070C0"/>
              </a:solidFill>
            </a:rPr>
            <a:t>)</a:t>
          </a:r>
          <a:r>
            <a:rPr lang="zh-TW" sz="3200" dirty="0">
              <a:solidFill>
                <a:srgbClr val="0070C0"/>
              </a:solidFill>
            </a:rPr>
            <a:t>：藍色題目</a:t>
          </a:r>
          <a:endParaRPr lang="en-US" sz="3200" dirty="0">
            <a:solidFill>
              <a:srgbClr val="0070C0"/>
            </a:solidFill>
          </a:endParaRPr>
        </a:p>
      </dgm:t>
    </dgm:pt>
    <dgm:pt modelId="{C102861A-E5FF-4672-852B-630B7EEB3E78}" type="parTrans" cxnId="{055DA11F-1BEB-4611-8785-1B400AE87D01}">
      <dgm:prSet/>
      <dgm:spPr/>
      <dgm:t>
        <a:bodyPr/>
        <a:lstStyle/>
        <a:p>
          <a:endParaRPr lang="en-US"/>
        </a:p>
      </dgm:t>
    </dgm:pt>
    <dgm:pt modelId="{B463A7BC-C2C2-4F1B-8AD6-4F6F0093EDB8}" type="sibTrans" cxnId="{055DA11F-1BEB-4611-8785-1B400AE87D01}">
      <dgm:prSet/>
      <dgm:spPr/>
      <dgm:t>
        <a:bodyPr/>
        <a:lstStyle/>
        <a:p>
          <a:endParaRPr lang="en-US"/>
        </a:p>
      </dgm:t>
    </dgm:pt>
    <dgm:pt modelId="{8B8FCFEF-CF4E-49C5-97E2-016E15E92BA2}">
      <dgm:prSet custT="1"/>
      <dgm:spPr/>
      <dgm:t>
        <a:bodyPr/>
        <a:lstStyle/>
        <a:p>
          <a:r>
            <a:rPr lang="zh-TW" sz="3200" dirty="0">
              <a:solidFill>
                <a:srgbClr val="00B050"/>
              </a:solidFill>
            </a:rPr>
            <a:t>挑戰題</a:t>
          </a:r>
          <a:r>
            <a:rPr lang="en-US" sz="3200" dirty="0">
              <a:solidFill>
                <a:srgbClr val="00B050"/>
              </a:solidFill>
            </a:rPr>
            <a:t>(</a:t>
          </a:r>
          <a:r>
            <a:rPr lang="zh-TW" sz="3200" dirty="0">
              <a:solidFill>
                <a:srgbClr val="00B050"/>
              </a:solidFill>
            </a:rPr>
            <a:t>詮釋整合、比較評估</a:t>
          </a:r>
          <a:r>
            <a:rPr lang="en-US" sz="3200" dirty="0">
              <a:solidFill>
                <a:srgbClr val="00B050"/>
              </a:solidFill>
            </a:rPr>
            <a:t>)</a:t>
          </a:r>
          <a:r>
            <a:rPr lang="zh-TW" sz="3200" dirty="0">
              <a:solidFill>
                <a:srgbClr val="00B050"/>
              </a:solidFill>
            </a:rPr>
            <a:t>：綠色題目</a:t>
          </a:r>
          <a:endParaRPr lang="en-US" sz="3200" dirty="0">
            <a:solidFill>
              <a:srgbClr val="00B050"/>
            </a:solidFill>
          </a:endParaRPr>
        </a:p>
      </dgm:t>
    </dgm:pt>
    <dgm:pt modelId="{D4819F12-C082-44A5-AE05-25F2A631CD09}" type="parTrans" cxnId="{E4C07331-02A5-45E2-9D6A-96549622C338}">
      <dgm:prSet/>
      <dgm:spPr/>
      <dgm:t>
        <a:bodyPr/>
        <a:lstStyle/>
        <a:p>
          <a:endParaRPr lang="en-US"/>
        </a:p>
      </dgm:t>
    </dgm:pt>
    <dgm:pt modelId="{73CA59BE-0DF8-4FCF-9E2C-1AD3EBBB8AC0}" type="sibTrans" cxnId="{E4C07331-02A5-45E2-9D6A-96549622C338}">
      <dgm:prSet/>
      <dgm:spPr/>
      <dgm:t>
        <a:bodyPr/>
        <a:lstStyle/>
        <a:p>
          <a:endParaRPr lang="en-US"/>
        </a:p>
      </dgm:t>
    </dgm:pt>
    <dgm:pt modelId="{F0D45329-A06B-4893-87D1-43A12F1CDE70}" type="pres">
      <dgm:prSet presAssocID="{79BD5ED4-4381-4C10-8903-BFD25FD21500}" presName="linear" presStyleCnt="0">
        <dgm:presLayoutVars>
          <dgm:dir/>
          <dgm:animLvl val="lvl"/>
          <dgm:resizeHandles val="exact"/>
        </dgm:presLayoutVars>
      </dgm:prSet>
      <dgm:spPr/>
    </dgm:pt>
    <dgm:pt modelId="{8FCCE83D-91A5-4D58-A70B-D6FE4C6A0E7C}" type="pres">
      <dgm:prSet presAssocID="{79E30426-FAED-45A8-89DC-691F95F30441}" presName="parentLin" presStyleCnt="0"/>
      <dgm:spPr/>
    </dgm:pt>
    <dgm:pt modelId="{10AB3931-C28D-4695-89C2-3DE506DFF7AB}" type="pres">
      <dgm:prSet presAssocID="{79E30426-FAED-45A8-89DC-691F95F30441}" presName="parentLeftMargin" presStyleLbl="node1" presStyleIdx="0" presStyleCnt="7"/>
      <dgm:spPr/>
    </dgm:pt>
    <dgm:pt modelId="{15BE04C2-9EA3-4AD8-B2BE-9ECD939248C8}" type="pres">
      <dgm:prSet presAssocID="{79E30426-FAED-45A8-89DC-691F95F30441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76EC65B-F987-4F58-8F36-982B7E706849}" type="pres">
      <dgm:prSet presAssocID="{79E30426-FAED-45A8-89DC-691F95F30441}" presName="negativeSpace" presStyleCnt="0"/>
      <dgm:spPr/>
    </dgm:pt>
    <dgm:pt modelId="{B9A40F0B-0EED-4CEA-BEE0-F6F317E82EC3}" type="pres">
      <dgm:prSet presAssocID="{79E30426-FAED-45A8-89DC-691F95F30441}" presName="childText" presStyleLbl="conFgAcc1" presStyleIdx="0" presStyleCnt="7">
        <dgm:presLayoutVars>
          <dgm:bulletEnabled val="1"/>
        </dgm:presLayoutVars>
      </dgm:prSet>
      <dgm:spPr/>
    </dgm:pt>
    <dgm:pt modelId="{9432EE68-9B4A-4218-B45E-67815DB9D2E6}" type="pres">
      <dgm:prSet presAssocID="{9A1105DD-68FA-4A8C-8F2B-67819E0ACE46}" presName="spaceBetweenRectangles" presStyleCnt="0"/>
      <dgm:spPr/>
    </dgm:pt>
    <dgm:pt modelId="{B858A302-BA69-4167-98E3-E08274931A9D}" type="pres">
      <dgm:prSet presAssocID="{8BBE4CDA-872C-4053-9CC1-2A7E4EBD0CCE}" presName="parentLin" presStyleCnt="0"/>
      <dgm:spPr/>
    </dgm:pt>
    <dgm:pt modelId="{9C9887EB-B30B-4FBC-B577-992F0C8D6F9D}" type="pres">
      <dgm:prSet presAssocID="{8BBE4CDA-872C-4053-9CC1-2A7E4EBD0CCE}" presName="parentLeftMargin" presStyleLbl="node1" presStyleIdx="0" presStyleCnt="7"/>
      <dgm:spPr/>
    </dgm:pt>
    <dgm:pt modelId="{33172D2C-6B19-4E30-8A10-9D61A04A94F5}" type="pres">
      <dgm:prSet presAssocID="{8BBE4CDA-872C-4053-9CC1-2A7E4EBD0CCE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259EEF19-04ED-4F7F-A4DD-C49BFAE4B141}" type="pres">
      <dgm:prSet presAssocID="{8BBE4CDA-872C-4053-9CC1-2A7E4EBD0CCE}" presName="negativeSpace" presStyleCnt="0"/>
      <dgm:spPr/>
    </dgm:pt>
    <dgm:pt modelId="{70C4D71B-BE9D-43D3-9AA3-225DB5B5C0EC}" type="pres">
      <dgm:prSet presAssocID="{8BBE4CDA-872C-4053-9CC1-2A7E4EBD0CCE}" presName="childText" presStyleLbl="conFgAcc1" presStyleIdx="1" presStyleCnt="7">
        <dgm:presLayoutVars>
          <dgm:bulletEnabled val="1"/>
        </dgm:presLayoutVars>
      </dgm:prSet>
      <dgm:spPr/>
    </dgm:pt>
    <dgm:pt modelId="{164E7AD5-2261-4D39-8AB0-83321E8E51F8}" type="pres">
      <dgm:prSet presAssocID="{A17EF4FE-E414-416F-9C8B-90579214AADD}" presName="spaceBetweenRectangles" presStyleCnt="0"/>
      <dgm:spPr/>
    </dgm:pt>
    <dgm:pt modelId="{6AB58FBE-EE70-4799-BA9F-D90C9D9C06B6}" type="pres">
      <dgm:prSet presAssocID="{EAD5837C-61EB-4930-B245-7C56C4F63C33}" presName="parentLin" presStyleCnt="0"/>
      <dgm:spPr/>
    </dgm:pt>
    <dgm:pt modelId="{9D9EF6F7-C8E9-4E7B-9453-F3B6116EC174}" type="pres">
      <dgm:prSet presAssocID="{EAD5837C-61EB-4930-B245-7C56C4F63C33}" presName="parentLeftMargin" presStyleLbl="node1" presStyleIdx="1" presStyleCnt="7"/>
      <dgm:spPr/>
    </dgm:pt>
    <dgm:pt modelId="{17A969C3-179E-4D36-A937-AA4994D91871}" type="pres">
      <dgm:prSet presAssocID="{EAD5837C-61EB-4930-B245-7C56C4F63C3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2F0930B-14FE-4423-AC9D-6F5330889483}" type="pres">
      <dgm:prSet presAssocID="{EAD5837C-61EB-4930-B245-7C56C4F63C33}" presName="negativeSpace" presStyleCnt="0"/>
      <dgm:spPr/>
    </dgm:pt>
    <dgm:pt modelId="{D800D839-0F3A-4DCF-B076-9B8C0F1B820C}" type="pres">
      <dgm:prSet presAssocID="{EAD5837C-61EB-4930-B245-7C56C4F63C33}" presName="childText" presStyleLbl="conFgAcc1" presStyleIdx="2" presStyleCnt="7">
        <dgm:presLayoutVars>
          <dgm:bulletEnabled val="1"/>
        </dgm:presLayoutVars>
      </dgm:prSet>
      <dgm:spPr/>
    </dgm:pt>
    <dgm:pt modelId="{6EACC5AF-80ED-4417-95E9-45661722B305}" type="pres">
      <dgm:prSet presAssocID="{781033D3-D635-410A-85AD-41CF33DEA773}" presName="spaceBetweenRectangles" presStyleCnt="0"/>
      <dgm:spPr/>
    </dgm:pt>
    <dgm:pt modelId="{954D8315-496E-467A-BAE6-1BC414F966F1}" type="pres">
      <dgm:prSet presAssocID="{6956E0CD-A9B2-4268-B260-F7D267FAFC42}" presName="parentLin" presStyleCnt="0"/>
      <dgm:spPr/>
    </dgm:pt>
    <dgm:pt modelId="{4F39A17E-E60E-43C9-BF1A-73830CB7C27E}" type="pres">
      <dgm:prSet presAssocID="{6956E0CD-A9B2-4268-B260-F7D267FAFC42}" presName="parentLeftMargin" presStyleLbl="node1" presStyleIdx="2" presStyleCnt="7"/>
      <dgm:spPr/>
    </dgm:pt>
    <dgm:pt modelId="{6A908D9B-A361-41D1-9316-64F3616C792D}" type="pres">
      <dgm:prSet presAssocID="{6956E0CD-A9B2-4268-B260-F7D267FAFC42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E44DD497-C897-4A07-BD06-C9EFDA7DD9FD}" type="pres">
      <dgm:prSet presAssocID="{6956E0CD-A9B2-4268-B260-F7D267FAFC42}" presName="negativeSpace" presStyleCnt="0"/>
      <dgm:spPr/>
    </dgm:pt>
    <dgm:pt modelId="{7826F08F-E130-49A7-8360-7E557C17BE4D}" type="pres">
      <dgm:prSet presAssocID="{6956E0CD-A9B2-4268-B260-F7D267FAFC42}" presName="childText" presStyleLbl="conFgAcc1" presStyleIdx="3" presStyleCnt="7">
        <dgm:presLayoutVars>
          <dgm:bulletEnabled val="1"/>
        </dgm:presLayoutVars>
      </dgm:prSet>
      <dgm:spPr/>
    </dgm:pt>
    <dgm:pt modelId="{CD57C46D-09C2-47B5-9500-6A6CA0412DBB}" type="pres">
      <dgm:prSet presAssocID="{4AEE9800-2FEA-4677-912D-7497B9087AB0}" presName="spaceBetweenRectangles" presStyleCnt="0"/>
      <dgm:spPr/>
    </dgm:pt>
    <dgm:pt modelId="{EE95483A-CDFC-48BA-8BC9-883280499232}" type="pres">
      <dgm:prSet presAssocID="{68BDE335-C6AB-45C1-BE05-7497B2F4B5C3}" presName="parentLin" presStyleCnt="0"/>
      <dgm:spPr/>
    </dgm:pt>
    <dgm:pt modelId="{6CDA4251-886B-44CE-BDD3-7CCB7AB196F8}" type="pres">
      <dgm:prSet presAssocID="{68BDE335-C6AB-45C1-BE05-7497B2F4B5C3}" presName="parentLeftMargin" presStyleLbl="node1" presStyleIdx="3" presStyleCnt="7"/>
      <dgm:spPr/>
    </dgm:pt>
    <dgm:pt modelId="{0EAE877D-0539-4A16-84DD-F06D7B3BD5E0}" type="pres">
      <dgm:prSet presAssocID="{68BDE335-C6AB-45C1-BE05-7497B2F4B5C3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7B26D54-1A2A-4D66-87C9-600CE64E0E99}" type="pres">
      <dgm:prSet presAssocID="{68BDE335-C6AB-45C1-BE05-7497B2F4B5C3}" presName="negativeSpace" presStyleCnt="0"/>
      <dgm:spPr/>
    </dgm:pt>
    <dgm:pt modelId="{5F325AF5-6ADF-4262-AB89-280A9A956B9F}" type="pres">
      <dgm:prSet presAssocID="{68BDE335-C6AB-45C1-BE05-7497B2F4B5C3}" presName="childText" presStyleLbl="conFgAcc1" presStyleIdx="4" presStyleCnt="7">
        <dgm:presLayoutVars>
          <dgm:bulletEnabled val="1"/>
        </dgm:presLayoutVars>
      </dgm:prSet>
      <dgm:spPr/>
    </dgm:pt>
    <dgm:pt modelId="{82CDC980-3AE3-48A8-8607-C93FDD057207}" type="pres">
      <dgm:prSet presAssocID="{D6BEC8BC-61BA-4909-A73D-0B1A52B63E57}" presName="spaceBetweenRectangles" presStyleCnt="0"/>
      <dgm:spPr/>
    </dgm:pt>
    <dgm:pt modelId="{CDEE3054-ED27-4D25-AF7D-5669C5C840D8}" type="pres">
      <dgm:prSet presAssocID="{86F37F48-4E20-49FF-A53D-AE6C94AF323D}" presName="parentLin" presStyleCnt="0"/>
      <dgm:spPr/>
    </dgm:pt>
    <dgm:pt modelId="{67119821-3F18-4FCF-9DD2-0AE39FFE1F27}" type="pres">
      <dgm:prSet presAssocID="{86F37F48-4E20-49FF-A53D-AE6C94AF323D}" presName="parentLeftMargin" presStyleLbl="node1" presStyleIdx="4" presStyleCnt="7"/>
      <dgm:spPr/>
    </dgm:pt>
    <dgm:pt modelId="{C5AFC576-2DDB-4217-9812-E82C1F472DB7}" type="pres">
      <dgm:prSet presAssocID="{86F37F48-4E20-49FF-A53D-AE6C94AF323D}" presName="parentText" presStyleLbl="node1" presStyleIdx="5" presStyleCnt="7" custScaleX="139703">
        <dgm:presLayoutVars>
          <dgm:chMax val="0"/>
          <dgm:bulletEnabled val="1"/>
        </dgm:presLayoutVars>
      </dgm:prSet>
      <dgm:spPr/>
    </dgm:pt>
    <dgm:pt modelId="{96FB368C-2476-44F7-9FEC-416D56B2502B}" type="pres">
      <dgm:prSet presAssocID="{86F37F48-4E20-49FF-A53D-AE6C94AF323D}" presName="negativeSpace" presStyleCnt="0"/>
      <dgm:spPr/>
    </dgm:pt>
    <dgm:pt modelId="{99CE103F-DE8D-4007-8EFF-2A9FE5463326}" type="pres">
      <dgm:prSet presAssocID="{86F37F48-4E20-49FF-A53D-AE6C94AF323D}" presName="childText" presStyleLbl="conFgAcc1" presStyleIdx="5" presStyleCnt="7">
        <dgm:presLayoutVars>
          <dgm:bulletEnabled val="1"/>
        </dgm:presLayoutVars>
      </dgm:prSet>
      <dgm:spPr/>
    </dgm:pt>
    <dgm:pt modelId="{0519AFAB-68A3-4999-B4B1-9AE3C68F3E65}" type="pres">
      <dgm:prSet presAssocID="{B463A7BC-C2C2-4F1B-8AD6-4F6F0093EDB8}" presName="spaceBetweenRectangles" presStyleCnt="0"/>
      <dgm:spPr/>
    </dgm:pt>
    <dgm:pt modelId="{A7632C14-9662-42A6-90C7-68E411FFA05D}" type="pres">
      <dgm:prSet presAssocID="{8B8FCFEF-CF4E-49C5-97E2-016E15E92BA2}" presName="parentLin" presStyleCnt="0"/>
      <dgm:spPr/>
    </dgm:pt>
    <dgm:pt modelId="{F4C31E8A-E45C-469D-8816-07DEFD02A68E}" type="pres">
      <dgm:prSet presAssocID="{8B8FCFEF-CF4E-49C5-97E2-016E15E92BA2}" presName="parentLeftMargin" presStyleLbl="node1" presStyleIdx="5" presStyleCnt="7"/>
      <dgm:spPr/>
    </dgm:pt>
    <dgm:pt modelId="{98A00E18-7BFF-48EB-9591-91B7D615CD13}" type="pres">
      <dgm:prSet presAssocID="{8B8FCFEF-CF4E-49C5-97E2-016E15E92BA2}" presName="parentText" presStyleLbl="node1" presStyleIdx="6" presStyleCnt="7" custScaleX="137263">
        <dgm:presLayoutVars>
          <dgm:chMax val="0"/>
          <dgm:bulletEnabled val="1"/>
        </dgm:presLayoutVars>
      </dgm:prSet>
      <dgm:spPr/>
    </dgm:pt>
    <dgm:pt modelId="{B81CF1BD-579D-4794-8238-5C53BC2F8182}" type="pres">
      <dgm:prSet presAssocID="{8B8FCFEF-CF4E-49C5-97E2-016E15E92BA2}" presName="negativeSpace" presStyleCnt="0"/>
      <dgm:spPr/>
    </dgm:pt>
    <dgm:pt modelId="{8DEE57EC-E649-4D58-BD18-E91066DAE89B}" type="pres">
      <dgm:prSet presAssocID="{8B8FCFEF-CF4E-49C5-97E2-016E15E92BA2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645AA706-710B-4CCC-BCAC-0B12163F7824}" srcId="{79BD5ED4-4381-4C10-8903-BFD25FD21500}" destId="{6956E0CD-A9B2-4268-B260-F7D267FAFC42}" srcOrd="3" destOrd="0" parTransId="{01B118AA-E984-4C76-AE94-6D9C3C5961CE}" sibTransId="{4AEE9800-2FEA-4677-912D-7497B9087AB0}"/>
    <dgm:cxn modelId="{58550314-76DA-4417-8770-035C7A5F3669}" type="presOf" srcId="{8BBE4CDA-872C-4053-9CC1-2A7E4EBD0CCE}" destId="{33172D2C-6B19-4E30-8A10-9D61A04A94F5}" srcOrd="1" destOrd="0" presId="urn:microsoft.com/office/officeart/2005/8/layout/list1"/>
    <dgm:cxn modelId="{835BB11E-155C-415C-A01A-E6B369B00808}" type="presOf" srcId="{68BDE335-C6AB-45C1-BE05-7497B2F4B5C3}" destId="{6CDA4251-886B-44CE-BDD3-7CCB7AB196F8}" srcOrd="0" destOrd="0" presId="urn:microsoft.com/office/officeart/2005/8/layout/list1"/>
    <dgm:cxn modelId="{055DA11F-1BEB-4611-8785-1B400AE87D01}" srcId="{79BD5ED4-4381-4C10-8903-BFD25FD21500}" destId="{86F37F48-4E20-49FF-A53D-AE6C94AF323D}" srcOrd="5" destOrd="0" parTransId="{C102861A-E5FF-4672-852B-630B7EEB3E78}" sibTransId="{B463A7BC-C2C2-4F1B-8AD6-4F6F0093EDB8}"/>
    <dgm:cxn modelId="{E4C07331-02A5-45E2-9D6A-96549622C338}" srcId="{79BD5ED4-4381-4C10-8903-BFD25FD21500}" destId="{8B8FCFEF-CF4E-49C5-97E2-016E15E92BA2}" srcOrd="6" destOrd="0" parTransId="{D4819F12-C082-44A5-AE05-25F2A631CD09}" sibTransId="{73CA59BE-0DF8-4FCF-9E2C-1AD3EBBB8AC0}"/>
    <dgm:cxn modelId="{A9B61163-94DC-407A-9EB3-E6A9A05E6ED9}" type="presOf" srcId="{79BD5ED4-4381-4C10-8903-BFD25FD21500}" destId="{F0D45329-A06B-4893-87D1-43A12F1CDE70}" srcOrd="0" destOrd="0" presId="urn:microsoft.com/office/officeart/2005/8/layout/list1"/>
    <dgm:cxn modelId="{FC536468-022E-4AF9-AEFF-F21A98F9FB4D}" type="presOf" srcId="{6956E0CD-A9B2-4268-B260-F7D267FAFC42}" destId="{4F39A17E-E60E-43C9-BF1A-73830CB7C27E}" srcOrd="0" destOrd="0" presId="urn:microsoft.com/office/officeart/2005/8/layout/list1"/>
    <dgm:cxn modelId="{B6CBF651-FB11-48A5-8198-AA33A7D30EAA}" type="presOf" srcId="{8BBE4CDA-872C-4053-9CC1-2A7E4EBD0CCE}" destId="{9C9887EB-B30B-4FBC-B577-992F0C8D6F9D}" srcOrd="0" destOrd="0" presId="urn:microsoft.com/office/officeart/2005/8/layout/list1"/>
    <dgm:cxn modelId="{69BA7F53-947F-46E2-91CD-F061098B4CBA}" type="presOf" srcId="{8B8FCFEF-CF4E-49C5-97E2-016E15E92BA2}" destId="{F4C31E8A-E45C-469D-8816-07DEFD02A68E}" srcOrd="0" destOrd="0" presId="urn:microsoft.com/office/officeart/2005/8/layout/list1"/>
    <dgm:cxn modelId="{E3020377-5EF1-43F3-899D-9D152CA4A534}" type="presOf" srcId="{86F37F48-4E20-49FF-A53D-AE6C94AF323D}" destId="{67119821-3F18-4FCF-9DD2-0AE39FFE1F27}" srcOrd="0" destOrd="0" presId="urn:microsoft.com/office/officeart/2005/8/layout/list1"/>
    <dgm:cxn modelId="{3D03DC77-4682-4F04-82AB-4BE4EA795EA5}" type="presOf" srcId="{68BDE335-C6AB-45C1-BE05-7497B2F4B5C3}" destId="{0EAE877D-0539-4A16-84DD-F06D7B3BD5E0}" srcOrd="1" destOrd="0" presId="urn:microsoft.com/office/officeart/2005/8/layout/list1"/>
    <dgm:cxn modelId="{61EEF87F-CD8A-4FDD-8B86-A8EB15EE6A37}" type="presOf" srcId="{EAD5837C-61EB-4930-B245-7C56C4F63C33}" destId="{17A969C3-179E-4D36-A937-AA4994D91871}" srcOrd="1" destOrd="0" presId="urn:microsoft.com/office/officeart/2005/8/layout/list1"/>
    <dgm:cxn modelId="{527DE59D-09A1-496D-B3D3-C9C570771722}" type="presOf" srcId="{EAD5837C-61EB-4930-B245-7C56C4F63C33}" destId="{9D9EF6F7-C8E9-4E7B-9453-F3B6116EC174}" srcOrd="0" destOrd="0" presId="urn:microsoft.com/office/officeart/2005/8/layout/list1"/>
    <dgm:cxn modelId="{BEA1BBA0-4282-4AA0-9977-9380CC3DB732}" srcId="{79BD5ED4-4381-4C10-8903-BFD25FD21500}" destId="{68BDE335-C6AB-45C1-BE05-7497B2F4B5C3}" srcOrd="4" destOrd="0" parTransId="{CE860C02-4DFC-4250-B37F-7650741FE0FF}" sibTransId="{D6BEC8BC-61BA-4909-A73D-0B1A52B63E57}"/>
    <dgm:cxn modelId="{7FD538A8-7A7A-48AD-AF64-0DD978F0D461}" type="presOf" srcId="{8B8FCFEF-CF4E-49C5-97E2-016E15E92BA2}" destId="{98A00E18-7BFF-48EB-9591-91B7D615CD13}" srcOrd="1" destOrd="0" presId="urn:microsoft.com/office/officeart/2005/8/layout/list1"/>
    <dgm:cxn modelId="{AA4BE7BA-F1B7-4107-AADB-13A1375B9006}" type="presOf" srcId="{79E30426-FAED-45A8-89DC-691F95F30441}" destId="{15BE04C2-9EA3-4AD8-B2BE-9ECD939248C8}" srcOrd="1" destOrd="0" presId="urn:microsoft.com/office/officeart/2005/8/layout/list1"/>
    <dgm:cxn modelId="{424CE7C4-3512-4C89-8534-93D89C23165E}" type="presOf" srcId="{6956E0CD-A9B2-4268-B260-F7D267FAFC42}" destId="{6A908D9B-A361-41D1-9316-64F3616C792D}" srcOrd="1" destOrd="0" presId="urn:microsoft.com/office/officeart/2005/8/layout/list1"/>
    <dgm:cxn modelId="{FB89F7C6-E6EB-4FD2-B8F4-E9D1255A3A4B}" srcId="{79BD5ED4-4381-4C10-8903-BFD25FD21500}" destId="{8BBE4CDA-872C-4053-9CC1-2A7E4EBD0CCE}" srcOrd="1" destOrd="0" parTransId="{79E05F70-65B9-4DD0-AC5E-8AF05F276C27}" sibTransId="{A17EF4FE-E414-416F-9C8B-90579214AADD}"/>
    <dgm:cxn modelId="{ACE4F5CC-7070-45D1-91DC-78D3C4AEA927}" srcId="{79BD5ED4-4381-4C10-8903-BFD25FD21500}" destId="{EAD5837C-61EB-4930-B245-7C56C4F63C33}" srcOrd="2" destOrd="0" parTransId="{2E7643E1-F6C2-480D-9F65-0E30594B32CC}" sibTransId="{781033D3-D635-410A-85AD-41CF33DEA773}"/>
    <dgm:cxn modelId="{FC47F5D5-6964-4F9F-A9CF-96043827936E}" srcId="{79BD5ED4-4381-4C10-8903-BFD25FD21500}" destId="{79E30426-FAED-45A8-89DC-691F95F30441}" srcOrd="0" destOrd="0" parTransId="{D867744E-8FC4-4F9E-AF97-6862FCF2BE21}" sibTransId="{9A1105DD-68FA-4A8C-8F2B-67819E0ACE46}"/>
    <dgm:cxn modelId="{67E921D7-CD90-4CD0-A547-4D788AD524CC}" type="presOf" srcId="{79E30426-FAED-45A8-89DC-691F95F30441}" destId="{10AB3931-C28D-4695-89C2-3DE506DFF7AB}" srcOrd="0" destOrd="0" presId="urn:microsoft.com/office/officeart/2005/8/layout/list1"/>
    <dgm:cxn modelId="{BAEB29ED-BF8F-4A6B-B1BC-E0818D8E1120}" type="presOf" srcId="{86F37F48-4E20-49FF-A53D-AE6C94AF323D}" destId="{C5AFC576-2DDB-4217-9812-E82C1F472DB7}" srcOrd="1" destOrd="0" presId="urn:microsoft.com/office/officeart/2005/8/layout/list1"/>
    <dgm:cxn modelId="{314648F4-718C-447D-BD78-90F4E03E815B}" type="presParOf" srcId="{F0D45329-A06B-4893-87D1-43A12F1CDE70}" destId="{8FCCE83D-91A5-4D58-A70B-D6FE4C6A0E7C}" srcOrd="0" destOrd="0" presId="urn:microsoft.com/office/officeart/2005/8/layout/list1"/>
    <dgm:cxn modelId="{E99B7495-1A15-4C67-95E1-B2D2D45D4142}" type="presParOf" srcId="{8FCCE83D-91A5-4D58-A70B-D6FE4C6A0E7C}" destId="{10AB3931-C28D-4695-89C2-3DE506DFF7AB}" srcOrd="0" destOrd="0" presId="urn:microsoft.com/office/officeart/2005/8/layout/list1"/>
    <dgm:cxn modelId="{2459124C-5528-4E21-9929-5359F9B7A43C}" type="presParOf" srcId="{8FCCE83D-91A5-4D58-A70B-D6FE4C6A0E7C}" destId="{15BE04C2-9EA3-4AD8-B2BE-9ECD939248C8}" srcOrd="1" destOrd="0" presId="urn:microsoft.com/office/officeart/2005/8/layout/list1"/>
    <dgm:cxn modelId="{F812CCE7-951F-4F71-8B7E-2929669C2D0F}" type="presParOf" srcId="{F0D45329-A06B-4893-87D1-43A12F1CDE70}" destId="{976EC65B-F987-4F58-8F36-982B7E706849}" srcOrd="1" destOrd="0" presId="urn:microsoft.com/office/officeart/2005/8/layout/list1"/>
    <dgm:cxn modelId="{CBBC5738-516A-478A-948C-27D2BBFC8C8A}" type="presParOf" srcId="{F0D45329-A06B-4893-87D1-43A12F1CDE70}" destId="{B9A40F0B-0EED-4CEA-BEE0-F6F317E82EC3}" srcOrd="2" destOrd="0" presId="urn:microsoft.com/office/officeart/2005/8/layout/list1"/>
    <dgm:cxn modelId="{4AA73FB1-678D-498C-A3FB-50A513E8175C}" type="presParOf" srcId="{F0D45329-A06B-4893-87D1-43A12F1CDE70}" destId="{9432EE68-9B4A-4218-B45E-67815DB9D2E6}" srcOrd="3" destOrd="0" presId="urn:microsoft.com/office/officeart/2005/8/layout/list1"/>
    <dgm:cxn modelId="{3A92AE05-B069-40E7-9856-C04FEA6282D0}" type="presParOf" srcId="{F0D45329-A06B-4893-87D1-43A12F1CDE70}" destId="{B858A302-BA69-4167-98E3-E08274931A9D}" srcOrd="4" destOrd="0" presId="urn:microsoft.com/office/officeart/2005/8/layout/list1"/>
    <dgm:cxn modelId="{C3C7EFBF-9788-41B3-B17F-1470D89F78B1}" type="presParOf" srcId="{B858A302-BA69-4167-98E3-E08274931A9D}" destId="{9C9887EB-B30B-4FBC-B577-992F0C8D6F9D}" srcOrd="0" destOrd="0" presId="urn:microsoft.com/office/officeart/2005/8/layout/list1"/>
    <dgm:cxn modelId="{E564DEC0-EF4D-4EE1-8A03-FBA26B731C03}" type="presParOf" srcId="{B858A302-BA69-4167-98E3-E08274931A9D}" destId="{33172D2C-6B19-4E30-8A10-9D61A04A94F5}" srcOrd="1" destOrd="0" presId="urn:microsoft.com/office/officeart/2005/8/layout/list1"/>
    <dgm:cxn modelId="{04572B75-4F3A-43C0-8C93-AB41B25F8C4D}" type="presParOf" srcId="{F0D45329-A06B-4893-87D1-43A12F1CDE70}" destId="{259EEF19-04ED-4F7F-A4DD-C49BFAE4B141}" srcOrd="5" destOrd="0" presId="urn:microsoft.com/office/officeart/2005/8/layout/list1"/>
    <dgm:cxn modelId="{26FF3FAA-0942-4C72-A362-B59F061A547F}" type="presParOf" srcId="{F0D45329-A06B-4893-87D1-43A12F1CDE70}" destId="{70C4D71B-BE9D-43D3-9AA3-225DB5B5C0EC}" srcOrd="6" destOrd="0" presId="urn:microsoft.com/office/officeart/2005/8/layout/list1"/>
    <dgm:cxn modelId="{F54E6ED4-03B8-47B9-B8B3-497D997ED463}" type="presParOf" srcId="{F0D45329-A06B-4893-87D1-43A12F1CDE70}" destId="{164E7AD5-2261-4D39-8AB0-83321E8E51F8}" srcOrd="7" destOrd="0" presId="urn:microsoft.com/office/officeart/2005/8/layout/list1"/>
    <dgm:cxn modelId="{1F0E201B-AADA-4B96-A3B7-AE2D03292212}" type="presParOf" srcId="{F0D45329-A06B-4893-87D1-43A12F1CDE70}" destId="{6AB58FBE-EE70-4799-BA9F-D90C9D9C06B6}" srcOrd="8" destOrd="0" presId="urn:microsoft.com/office/officeart/2005/8/layout/list1"/>
    <dgm:cxn modelId="{DA9305CD-ABCE-4F12-818F-07F6651F26CE}" type="presParOf" srcId="{6AB58FBE-EE70-4799-BA9F-D90C9D9C06B6}" destId="{9D9EF6F7-C8E9-4E7B-9453-F3B6116EC174}" srcOrd="0" destOrd="0" presId="urn:microsoft.com/office/officeart/2005/8/layout/list1"/>
    <dgm:cxn modelId="{1D416453-B041-447E-A575-18EA6ECEA045}" type="presParOf" srcId="{6AB58FBE-EE70-4799-BA9F-D90C9D9C06B6}" destId="{17A969C3-179E-4D36-A937-AA4994D91871}" srcOrd="1" destOrd="0" presId="urn:microsoft.com/office/officeart/2005/8/layout/list1"/>
    <dgm:cxn modelId="{8949E69B-DD8C-4905-B2A0-DDB33C810984}" type="presParOf" srcId="{F0D45329-A06B-4893-87D1-43A12F1CDE70}" destId="{E2F0930B-14FE-4423-AC9D-6F5330889483}" srcOrd="9" destOrd="0" presId="urn:microsoft.com/office/officeart/2005/8/layout/list1"/>
    <dgm:cxn modelId="{18961642-37AB-4487-839B-17A1798D9324}" type="presParOf" srcId="{F0D45329-A06B-4893-87D1-43A12F1CDE70}" destId="{D800D839-0F3A-4DCF-B076-9B8C0F1B820C}" srcOrd="10" destOrd="0" presId="urn:microsoft.com/office/officeart/2005/8/layout/list1"/>
    <dgm:cxn modelId="{A75BCB34-8457-47F8-89F5-B7ECCA451734}" type="presParOf" srcId="{F0D45329-A06B-4893-87D1-43A12F1CDE70}" destId="{6EACC5AF-80ED-4417-95E9-45661722B305}" srcOrd="11" destOrd="0" presId="urn:microsoft.com/office/officeart/2005/8/layout/list1"/>
    <dgm:cxn modelId="{37239BDE-EA59-4F73-9FB0-CD75EF07A673}" type="presParOf" srcId="{F0D45329-A06B-4893-87D1-43A12F1CDE70}" destId="{954D8315-496E-467A-BAE6-1BC414F966F1}" srcOrd="12" destOrd="0" presId="urn:microsoft.com/office/officeart/2005/8/layout/list1"/>
    <dgm:cxn modelId="{65DB434C-73F4-4DCE-B73D-AA2E15050EBC}" type="presParOf" srcId="{954D8315-496E-467A-BAE6-1BC414F966F1}" destId="{4F39A17E-E60E-43C9-BF1A-73830CB7C27E}" srcOrd="0" destOrd="0" presId="urn:microsoft.com/office/officeart/2005/8/layout/list1"/>
    <dgm:cxn modelId="{E96441C2-748B-4099-AAC4-5E9FD2602049}" type="presParOf" srcId="{954D8315-496E-467A-BAE6-1BC414F966F1}" destId="{6A908D9B-A361-41D1-9316-64F3616C792D}" srcOrd="1" destOrd="0" presId="urn:microsoft.com/office/officeart/2005/8/layout/list1"/>
    <dgm:cxn modelId="{6B474F80-EF95-4B28-B97A-901F50D5C1EF}" type="presParOf" srcId="{F0D45329-A06B-4893-87D1-43A12F1CDE70}" destId="{E44DD497-C897-4A07-BD06-C9EFDA7DD9FD}" srcOrd="13" destOrd="0" presId="urn:microsoft.com/office/officeart/2005/8/layout/list1"/>
    <dgm:cxn modelId="{8FA3C9E2-349B-4489-A465-A798BE8C9DFA}" type="presParOf" srcId="{F0D45329-A06B-4893-87D1-43A12F1CDE70}" destId="{7826F08F-E130-49A7-8360-7E557C17BE4D}" srcOrd="14" destOrd="0" presId="urn:microsoft.com/office/officeart/2005/8/layout/list1"/>
    <dgm:cxn modelId="{1114AC63-14DD-4E78-A962-1A6AFA1D6DB2}" type="presParOf" srcId="{F0D45329-A06B-4893-87D1-43A12F1CDE70}" destId="{CD57C46D-09C2-47B5-9500-6A6CA0412DBB}" srcOrd="15" destOrd="0" presId="urn:microsoft.com/office/officeart/2005/8/layout/list1"/>
    <dgm:cxn modelId="{63E186EF-2FC3-4713-9161-A8A41FA770E7}" type="presParOf" srcId="{F0D45329-A06B-4893-87D1-43A12F1CDE70}" destId="{EE95483A-CDFC-48BA-8BC9-883280499232}" srcOrd="16" destOrd="0" presId="urn:microsoft.com/office/officeart/2005/8/layout/list1"/>
    <dgm:cxn modelId="{1537C299-47DE-4B6E-A851-9D6AC2C37083}" type="presParOf" srcId="{EE95483A-CDFC-48BA-8BC9-883280499232}" destId="{6CDA4251-886B-44CE-BDD3-7CCB7AB196F8}" srcOrd="0" destOrd="0" presId="urn:microsoft.com/office/officeart/2005/8/layout/list1"/>
    <dgm:cxn modelId="{90DE6452-DC62-437C-B2D2-C90E35017309}" type="presParOf" srcId="{EE95483A-CDFC-48BA-8BC9-883280499232}" destId="{0EAE877D-0539-4A16-84DD-F06D7B3BD5E0}" srcOrd="1" destOrd="0" presId="urn:microsoft.com/office/officeart/2005/8/layout/list1"/>
    <dgm:cxn modelId="{6761C720-DB53-4B38-AFB5-FEDDBC6EFE39}" type="presParOf" srcId="{F0D45329-A06B-4893-87D1-43A12F1CDE70}" destId="{37B26D54-1A2A-4D66-87C9-600CE64E0E99}" srcOrd="17" destOrd="0" presId="urn:microsoft.com/office/officeart/2005/8/layout/list1"/>
    <dgm:cxn modelId="{22EA1A4E-F352-4393-95B2-B1DF1B499535}" type="presParOf" srcId="{F0D45329-A06B-4893-87D1-43A12F1CDE70}" destId="{5F325AF5-6ADF-4262-AB89-280A9A956B9F}" srcOrd="18" destOrd="0" presId="urn:microsoft.com/office/officeart/2005/8/layout/list1"/>
    <dgm:cxn modelId="{D1ADC850-9A06-4FEA-BFC7-5C870A45995A}" type="presParOf" srcId="{F0D45329-A06B-4893-87D1-43A12F1CDE70}" destId="{82CDC980-3AE3-48A8-8607-C93FDD057207}" srcOrd="19" destOrd="0" presId="urn:microsoft.com/office/officeart/2005/8/layout/list1"/>
    <dgm:cxn modelId="{3A4060A0-5EC1-4A63-A93F-8697B6CC5471}" type="presParOf" srcId="{F0D45329-A06B-4893-87D1-43A12F1CDE70}" destId="{CDEE3054-ED27-4D25-AF7D-5669C5C840D8}" srcOrd="20" destOrd="0" presId="urn:microsoft.com/office/officeart/2005/8/layout/list1"/>
    <dgm:cxn modelId="{6D769112-B986-4E75-B963-FE6CFA4BE7BF}" type="presParOf" srcId="{CDEE3054-ED27-4D25-AF7D-5669C5C840D8}" destId="{67119821-3F18-4FCF-9DD2-0AE39FFE1F27}" srcOrd="0" destOrd="0" presId="urn:microsoft.com/office/officeart/2005/8/layout/list1"/>
    <dgm:cxn modelId="{35133040-9F9D-4A60-AEB0-2BFC9A75FB2B}" type="presParOf" srcId="{CDEE3054-ED27-4D25-AF7D-5669C5C840D8}" destId="{C5AFC576-2DDB-4217-9812-E82C1F472DB7}" srcOrd="1" destOrd="0" presId="urn:microsoft.com/office/officeart/2005/8/layout/list1"/>
    <dgm:cxn modelId="{DCE89488-3746-4AFD-A2BA-E628CCD903FE}" type="presParOf" srcId="{F0D45329-A06B-4893-87D1-43A12F1CDE70}" destId="{96FB368C-2476-44F7-9FEC-416D56B2502B}" srcOrd="21" destOrd="0" presId="urn:microsoft.com/office/officeart/2005/8/layout/list1"/>
    <dgm:cxn modelId="{2F63C4CC-AA55-4E04-98E3-93AB165E3784}" type="presParOf" srcId="{F0D45329-A06B-4893-87D1-43A12F1CDE70}" destId="{99CE103F-DE8D-4007-8EFF-2A9FE5463326}" srcOrd="22" destOrd="0" presId="urn:microsoft.com/office/officeart/2005/8/layout/list1"/>
    <dgm:cxn modelId="{DC496F23-6175-4C90-9816-B0EE0FB4DCE8}" type="presParOf" srcId="{F0D45329-A06B-4893-87D1-43A12F1CDE70}" destId="{0519AFAB-68A3-4999-B4B1-9AE3C68F3E65}" srcOrd="23" destOrd="0" presId="urn:microsoft.com/office/officeart/2005/8/layout/list1"/>
    <dgm:cxn modelId="{98213AC0-BC23-4BF0-8FAD-D9467E1F8C8D}" type="presParOf" srcId="{F0D45329-A06B-4893-87D1-43A12F1CDE70}" destId="{A7632C14-9662-42A6-90C7-68E411FFA05D}" srcOrd="24" destOrd="0" presId="urn:microsoft.com/office/officeart/2005/8/layout/list1"/>
    <dgm:cxn modelId="{BCA4676F-D7D9-484E-B883-16B76C6ED243}" type="presParOf" srcId="{A7632C14-9662-42A6-90C7-68E411FFA05D}" destId="{F4C31E8A-E45C-469D-8816-07DEFD02A68E}" srcOrd="0" destOrd="0" presId="urn:microsoft.com/office/officeart/2005/8/layout/list1"/>
    <dgm:cxn modelId="{999AC4D7-D448-4FA9-8E34-8A305A9B35F3}" type="presParOf" srcId="{A7632C14-9662-42A6-90C7-68E411FFA05D}" destId="{98A00E18-7BFF-48EB-9591-91B7D615CD13}" srcOrd="1" destOrd="0" presId="urn:microsoft.com/office/officeart/2005/8/layout/list1"/>
    <dgm:cxn modelId="{B43C7F1F-B6B1-4859-8956-14EF244B2FBB}" type="presParOf" srcId="{F0D45329-A06B-4893-87D1-43A12F1CDE70}" destId="{B81CF1BD-579D-4794-8238-5C53BC2F8182}" srcOrd="25" destOrd="0" presId="urn:microsoft.com/office/officeart/2005/8/layout/list1"/>
    <dgm:cxn modelId="{C1093095-5D93-4E7A-8FFD-7D37B45A3684}" type="presParOf" srcId="{F0D45329-A06B-4893-87D1-43A12F1CDE70}" destId="{8DEE57EC-E649-4D58-BD18-E91066DAE89B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A56F2-65E9-4E67-B94E-5EBB410B5053}">
      <dsp:nvSpPr>
        <dsp:cNvPr id="0" name=""/>
        <dsp:cNvSpPr/>
      </dsp:nvSpPr>
      <dsp:spPr>
        <a:xfrm>
          <a:off x="0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09636-AE39-4D97-9105-74843E56A034}">
      <dsp:nvSpPr>
        <dsp:cNvPr id="0" name=""/>
        <dsp:cNvSpPr/>
      </dsp:nvSpPr>
      <dsp:spPr>
        <a:xfrm>
          <a:off x="238571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500" kern="1200" dirty="0">
              <a:hlinkClick xmlns:r="http://schemas.openxmlformats.org/officeDocument/2006/relationships" r:id="rId1" action="ppaction://hlinkpres?slideindex=1&amp;slidetitle="/>
            </a:rPr>
            <a:t>學務處</a:t>
          </a:r>
          <a:endParaRPr lang="en-US" sz="4500" kern="1200" dirty="0"/>
        </a:p>
      </dsp:txBody>
      <dsp:txXfrm>
        <a:off x="278505" y="1268587"/>
        <a:ext cx="2067275" cy="1283568"/>
      </dsp:txXfrm>
    </dsp:sp>
    <dsp:sp modelId="{06DF0E83-8F5C-4498-A4DC-D7D062C48CDA}">
      <dsp:nvSpPr>
        <dsp:cNvPr id="0" name=""/>
        <dsp:cNvSpPr/>
      </dsp:nvSpPr>
      <dsp:spPr>
        <a:xfrm>
          <a:off x="2624286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E47BCC-F826-4475-9615-6B5F6087DDCA}">
      <dsp:nvSpPr>
        <dsp:cNvPr id="0" name=""/>
        <dsp:cNvSpPr/>
      </dsp:nvSpPr>
      <dsp:spPr>
        <a:xfrm>
          <a:off x="2862858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500" kern="1200" dirty="0">
              <a:hlinkClick xmlns:r="http://schemas.openxmlformats.org/officeDocument/2006/relationships" r:id="rId2" action="ppaction://hlinkpres?slideindex=1&amp;slidetitle="/>
            </a:rPr>
            <a:t>輔導室</a:t>
          </a:r>
          <a:endParaRPr lang="en-US" sz="4500" kern="1200" dirty="0"/>
        </a:p>
      </dsp:txBody>
      <dsp:txXfrm>
        <a:off x="2902792" y="1268587"/>
        <a:ext cx="2067275" cy="1283568"/>
      </dsp:txXfrm>
    </dsp:sp>
    <dsp:sp modelId="{A0410BA8-AF4C-478B-BEA6-0A5EF4C604BD}">
      <dsp:nvSpPr>
        <dsp:cNvPr id="0" name=""/>
        <dsp:cNvSpPr/>
      </dsp:nvSpPr>
      <dsp:spPr>
        <a:xfrm>
          <a:off x="5248573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08911-32D7-4EAD-A8EE-F60D90877E19}">
      <dsp:nvSpPr>
        <dsp:cNvPr id="0" name=""/>
        <dsp:cNvSpPr/>
      </dsp:nvSpPr>
      <dsp:spPr>
        <a:xfrm>
          <a:off x="5487144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500" kern="1200" dirty="0"/>
            <a:t>總務處</a:t>
          </a:r>
          <a:endParaRPr lang="en-US" sz="4500" kern="1200" dirty="0"/>
        </a:p>
      </dsp:txBody>
      <dsp:txXfrm>
        <a:off x="5527078" y="1268587"/>
        <a:ext cx="2067275" cy="1283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5F271-1171-46EA-B1A4-736BB9C5D507}">
      <dsp:nvSpPr>
        <dsp:cNvPr id="0" name=""/>
        <dsp:cNvSpPr/>
      </dsp:nvSpPr>
      <dsp:spPr>
        <a:xfrm>
          <a:off x="0" y="1754"/>
          <a:ext cx="31683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566DA-50D2-4884-B15C-303101989A3C}">
      <dsp:nvSpPr>
        <dsp:cNvPr id="0" name=""/>
        <dsp:cNvSpPr/>
      </dsp:nvSpPr>
      <dsp:spPr>
        <a:xfrm>
          <a:off x="0" y="1754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200" kern="1200" dirty="0"/>
            <a:t>全班3</a:t>
          </a:r>
          <a:r>
            <a:rPr lang="en-US" altLang="zh-TW" sz="4200" kern="1200" dirty="0"/>
            <a:t>3</a:t>
          </a:r>
          <a:r>
            <a:rPr lang="zh-TW" sz="4200" kern="1200" dirty="0"/>
            <a:t>人</a:t>
          </a:r>
          <a:endParaRPr lang="en-US" sz="4200" kern="1200" dirty="0"/>
        </a:p>
      </dsp:txBody>
      <dsp:txXfrm>
        <a:off x="0" y="1754"/>
        <a:ext cx="3168351" cy="1196863"/>
      </dsp:txXfrm>
    </dsp:sp>
    <dsp:sp modelId="{5EA50CA9-2AB6-45E1-AEBD-1A434FAC8B56}">
      <dsp:nvSpPr>
        <dsp:cNvPr id="0" name=""/>
        <dsp:cNvSpPr/>
      </dsp:nvSpPr>
      <dsp:spPr>
        <a:xfrm>
          <a:off x="0" y="1198618"/>
          <a:ext cx="31683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3FC046-F54B-48EC-846A-3944F5F8E621}">
      <dsp:nvSpPr>
        <dsp:cNvPr id="0" name=""/>
        <dsp:cNvSpPr/>
      </dsp:nvSpPr>
      <dsp:spPr>
        <a:xfrm>
          <a:off x="0" y="1198618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200" kern="1200" dirty="0"/>
            <a:t>男生</a:t>
          </a:r>
          <a:r>
            <a:rPr lang="en-US" altLang="zh-TW" sz="4200" kern="1200" dirty="0"/>
            <a:t>19</a:t>
          </a:r>
          <a:r>
            <a:rPr lang="zh-TW" sz="4200" kern="1200" dirty="0"/>
            <a:t>人</a:t>
          </a:r>
          <a:endParaRPr lang="en-US" sz="4200" kern="1200" dirty="0"/>
        </a:p>
      </dsp:txBody>
      <dsp:txXfrm>
        <a:off x="0" y="1198618"/>
        <a:ext cx="3168351" cy="1196863"/>
      </dsp:txXfrm>
    </dsp:sp>
    <dsp:sp modelId="{FE115940-BEEF-40DD-B8B9-E5120784C6F1}">
      <dsp:nvSpPr>
        <dsp:cNvPr id="0" name=""/>
        <dsp:cNvSpPr/>
      </dsp:nvSpPr>
      <dsp:spPr>
        <a:xfrm>
          <a:off x="0" y="2395481"/>
          <a:ext cx="31683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6F6E0-B1FE-40FC-A55B-48A5EDE14DE3}">
      <dsp:nvSpPr>
        <dsp:cNvPr id="0" name=""/>
        <dsp:cNvSpPr/>
      </dsp:nvSpPr>
      <dsp:spPr>
        <a:xfrm>
          <a:off x="0" y="2395481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200" kern="1200" dirty="0"/>
            <a:t>女生1</a:t>
          </a:r>
          <a:r>
            <a:rPr lang="en-US" altLang="zh-TW" sz="4200" kern="1200" dirty="0"/>
            <a:t>4</a:t>
          </a:r>
          <a:r>
            <a:rPr lang="zh-TW" sz="4200" kern="1200" dirty="0"/>
            <a:t>人</a:t>
          </a:r>
          <a:endParaRPr lang="en-US" sz="4200" kern="1200" dirty="0"/>
        </a:p>
      </dsp:txBody>
      <dsp:txXfrm>
        <a:off x="0" y="2395481"/>
        <a:ext cx="3168351" cy="11968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40F0B-0EED-4CEA-BEE0-F6F317E82EC3}">
      <dsp:nvSpPr>
        <dsp:cNvPr id="0" name=""/>
        <dsp:cNvSpPr/>
      </dsp:nvSpPr>
      <dsp:spPr>
        <a:xfrm>
          <a:off x="0" y="370232"/>
          <a:ext cx="843036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E04C2-9EA3-4AD8-B2BE-9ECD939248C8}">
      <dsp:nvSpPr>
        <dsp:cNvPr id="0" name=""/>
        <dsp:cNvSpPr/>
      </dsp:nvSpPr>
      <dsp:spPr>
        <a:xfrm>
          <a:off x="421518" y="134072"/>
          <a:ext cx="590125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53" tIns="0" rIns="22305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200" kern="1200" dirty="0">
              <a:solidFill>
                <a:schemeClr val="tx1"/>
              </a:solidFill>
            </a:rPr>
            <a:t>每週二、五出作業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444575" y="157129"/>
        <a:ext cx="5855143" cy="426206"/>
      </dsp:txXfrm>
    </dsp:sp>
    <dsp:sp modelId="{70C4D71B-BE9D-43D3-9AA3-225DB5B5C0EC}">
      <dsp:nvSpPr>
        <dsp:cNvPr id="0" name=""/>
        <dsp:cNvSpPr/>
      </dsp:nvSpPr>
      <dsp:spPr>
        <a:xfrm>
          <a:off x="0" y="1095992"/>
          <a:ext cx="843036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72D2C-6B19-4E30-8A10-9D61A04A94F5}">
      <dsp:nvSpPr>
        <dsp:cNvPr id="0" name=""/>
        <dsp:cNvSpPr/>
      </dsp:nvSpPr>
      <dsp:spPr>
        <a:xfrm>
          <a:off x="421518" y="859833"/>
          <a:ext cx="590125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53" tIns="0" rIns="22305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200" kern="1200" dirty="0">
              <a:solidFill>
                <a:schemeClr val="tx1"/>
              </a:solidFill>
            </a:rPr>
            <a:t>標自然段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444575" y="882890"/>
        <a:ext cx="5855143" cy="426206"/>
      </dsp:txXfrm>
    </dsp:sp>
    <dsp:sp modelId="{D800D839-0F3A-4DCF-B076-9B8C0F1B820C}">
      <dsp:nvSpPr>
        <dsp:cNvPr id="0" name=""/>
        <dsp:cNvSpPr/>
      </dsp:nvSpPr>
      <dsp:spPr>
        <a:xfrm>
          <a:off x="0" y="1821752"/>
          <a:ext cx="843036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969C3-179E-4D36-A937-AA4994D91871}">
      <dsp:nvSpPr>
        <dsp:cNvPr id="0" name=""/>
        <dsp:cNvSpPr/>
      </dsp:nvSpPr>
      <dsp:spPr>
        <a:xfrm>
          <a:off x="421518" y="1585593"/>
          <a:ext cx="590125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53" tIns="0" rIns="22305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200" kern="1200" dirty="0">
              <a:solidFill>
                <a:schemeClr val="tx1"/>
              </a:solidFill>
            </a:rPr>
            <a:t>朗讀一次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444575" y="1608650"/>
        <a:ext cx="5855143" cy="426206"/>
      </dsp:txXfrm>
    </dsp:sp>
    <dsp:sp modelId="{7826F08F-E130-49A7-8360-7E557C17BE4D}">
      <dsp:nvSpPr>
        <dsp:cNvPr id="0" name=""/>
        <dsp:cNvSpPr/>
      </dsp:nvSpPr>
      <dsp:spPr>
        <a:xfrm>
          <a:off x="0" y="2547512"/>
          <a:ext cx="843036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08D9B-A361-41D1-9316-64F3616C792D}">
      <dsp:nvSpPr>
        <dsp:cNvPr id="0" name=""/>
        <dsp:cNvSpPr/>
      </dsp:nvSpPr>
      <dsp:spPr>
        <a:xfrm>
          <a:off x="421518" y="2311352"/>
          <a:ext cx="590125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53" tIns="0" rIns="22305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200" kern="1200" dirty="0">
              <a:solidFill>
                <a:schemeClr val="tx1"/>
              </a:solidFill>
            </a:rPr>
            <a:t>找成語並造複句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444575" y="2334409"/>
        <a:ext cx="5855143" cy="426206"/>
      </dsp:txXfrm>
    </dsp:sp>
    <dsp:sp modelId="{5F325AF5-6ADF-4262-AB89-280A9A956B9F}">
      <dsp:nvSpPr>
        <dsp:cNvPr id="0" name=""/>
        <dsp:cNvSpPr/>
      </dsp:nvSpPr>
      <dsp:spPr>
        <a:xfrm>
          <a:off x="0" y="3273273"/>
          <a:ext cx="843036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E877D-0539-4A16-84DD-F06D7B3BD5E0}">
      <dsp:nvSpPr>
        <dsp:cNvPr id="0" name=""/>
        <dsp:cNvSpPr/>
      </dsp:nvSpPr>
      <dsp:spPr>
        <a:xfrm>
          <a:off x="421518" y="3037113"/>
          <a:ext cx="590125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53" tIns="0" rIns="22305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200" kern="1200" dirty="0">
              <a:solidFill>
                <a:schemeClr val="tx1"/>
              </a:solidFill>
            </a:rPr>
            <a:t>找句型並造複句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444575" y="3060170"/>
        <a:ext cx="5855143" cy="426206"/>
      </dsp:txXfrm>
    </dsp:sp>
    <dsp:sp modelId="{99CE103F-DE8D-4007-8EFF-2A9FE5463326}">
      <dsp:nvSpPr>
        <dsp:cNvPr id="0" name=""/>
        <dsp:cNvSpPr/>
      </dsp:nvSpPr>
      <dsp:spPr>
        <a:xfrm>
          <a:off x="0" y="3999033"/>
          <a:ext cx="843036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FC576-2DDB-4217-9812-E82C1F472DB7}">
      <dsp:nvSpPr>
        <dsp:cNvPr id="0" name=""/>
        <dsp:cNvSpPr/>
      </dsp:nvSpPr>
      <dsp:spPr>
        <a:xfrm>
          <a:off x="409992" y="3762873"/>
          <a:ext cx="801880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53" tIns="0" rIns="22305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200" kern="1200" dirty="0">
              <a:solidFill>
                <a:srgbClr val="0070C0"/>
              </a:solidFill>
            </a:rPr>
            <a:t>基礎題</a:t>
          </a:r>
          <a:r>
            <a:rPr lang="en-US" sz="3200" kern="1200" dirty="0">
              <a:solidFill>
                <a:srgbClr val="0070C0"/>
              </a:solidFill>
            </a:rPr>
            <a:t>(</a:t>
          </a:r>
          <a:r>
            <a:rPr lang="zh-TW" sz="3200" kern="1200" dirty="0">
              <a:solidFill>
                <a:srgbClr val="0070C0"/>
              </a:solidFill>
            </a:rPr>
            <a:t>擷取訊息、推論分析</a:t>
          </a:r>
          <a:r>
            <a:rPr lang="en-US" sz="3200" kern="1200" dirty="0">
              <a:solidFill>
                <a:srgbClr val="0070C0"/>
              </a:solidFill>
            </a:rPr>
            <a:t>)</a:t>
          </a:r>
          <a:r>
            <a:rPr lang="zh-TW" sz="3200" kern="1200" dirty="0">
              <a:solidFill>
                <a:srgbClr val="0070C0"/>
              </a:solidFill>
            </a:rPr>
            <a:t>：藍色題目</a:t>
          </a:r>
          <a:endParaRPr lang="en-US" sz="3200" kern="1200" dirty="0">
            <a:solidFill>
              <a:srgbClr val="0070C0"/>
            </a:solidFill>
          </a:endParaRPr>
        </a:p>
      </dsp:txBody>
      <dsp:txXfrm>
        <a:off x="433049" y="3785930"/>
        <a:ext cx="7972691" cy="426206"/>
      </dsp:txXfrm>
    </dsp:sp>
    <dsp:sp modelId="{8DEE57EC-E649-4D58-BD18-E91066DAE89B}">
      <dsp:nvSpPr>
        <dsp:cNvPr id="0" name=""/>
        <dsp:cNvSpPr/>
      </dsp:nvSpPr>
      <dsp:spPr>
        <a:xfrm>
          <a:off x="0" y="4724793"/>
          <a:ext cx="843036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A00E18-7BFF-48EB-9591-91B7D615CD13}">
      <dsp:nvSpPr>
        <dsp:cNvPr id="0" name=""/>
        <dsp:cNvSpPr/>
      </dsp:nvSpPr>
      <dsp:spPr>
        <a:xfrm>
          <a:off x="416990" y="4488633"/>
          <a:ext cx="8013228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53" tIns="0" rIns="22305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3200" kern="1200" dirty="0">
              <a:solidFill>
                <a:srgbClr val="00B050"/>
              </a:solidFill>
            </a:rPr>
            <a:t>挑戰題</a:t>
          </a:r>
          <a:r>
            <a:rPr lang="en-US" sz="3200" kern="1200" dirty="0">
              <a:solidFill>
                <a:srgbClr val="00B050"/>
              </a:solidFill>
            </a:rPr>
            <a:t>(</a:t>
          </a:r>
          <a:r>
            <a:rPr lang="zh-TW" sz="3200" kern="1200" dirty="0">
              <a:solidFill>
                <a:srgbClr val="00B050"/>
              </a:solidFill>
            </a:rPr>
            <a:t>詮釋整合、比較評估</a:t>
          </a:r>
          <a:r>
            <a:rPr lang="en-US" sz="3200" kern="1200" dirty="0">
              <a:solidFill>
                <a:srgbClr val="00B050"/>
              </a:solidFill>
            </a:rPr>
            <a:t>)</a:t>
          </a:r>
          <a:r>
            <a:rPr lang="zh-TW" sz="3200" kern="1200" dirty="0">
              <a:solidFill>
                <a:srgbClr val="00B050"/>
              </a:solidFill>
            </a:rPr>
            <a:t>：綠色題目</a:t>
          </a:r>
          <a:endParaRPr lang="en-US" sz="3200" kern="1200" dirty="0">
            <a:solidFill>
              <a:srgbClr val="00B050"/>
            </a:solidFill>
          </a:endParaRPr>
        </a:p>
      </dsp:txBody>
      <dsp:txXfrm>
        <a:off x="440047" y="4511690"/>
        <a:ext cx="7967114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zh-TW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zh-TW" altLang="zh-TW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zh-TW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B2B7A8-4870-4B5C-99FF-13D945AA5151}" type="slidenum">
              <a:rPr lang="zh-TW" altLang="zh-TW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710716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49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  <p:sp>
        <p:nvSpPr>
          <p:cNvPr id="849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C2BFE727-65B9-4F55-82B5-FBC1CA26259F}" type="slidenum">
              <a:rPr lang="zh-TW" altLang="zh-TW"/>
              <a:pPr/>
              <a:t>1</a:t>
            </a:fld>
            <a:endParaRPr lang="zh-TW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7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8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9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9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99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10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70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11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36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12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202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13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80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14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80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15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337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16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29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17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14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18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683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3736F3EE-58DA-41A3-A1DF-14940CA50EDD}" type="slidenum">
              <a:rPr lang="zh-TW" altLang="zh-TW"/>
              <a:pPr/>
              <a:t>19</a:t>
            </a:fld>
            <a:endParaRPr lang="zh-TW" altLang="zh-TW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A5284B6F-FB6C-4B99-B63D-515F3293D7F3}" type="slidenum">
              <a:rPr lang="zh-TW" altLang="zh-TW"/>
              <a:pPr/>
              <a:t>20</a:t>
            </a:fld>
            <a:endParaRPr lang="zh-TW" altLang="zh-TW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>
              <a:alpha val="99998"/>
            </a:srgbClr>
          </a:solidFill>
          <a:ln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>
              <a:alpha val="99998"/>
            </a:srgbClr>
          </a:solidFill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E7ADACC9-1848-4B4C-98EC-CF0A5C98764E}" type="slidenum">
              <a:rPr lang="zh-TW" altLang="zh-TW"/>
              <a:pPr/>
              <a:t>40</a:t>
            </a:fld>
            <a:endParaRPr lang="zh-TW" altLang="zh-TW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>
            <a:headEnd/>
            <a:tailEnd/>
          </a:ln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FE2B34E7-B361-4F0B-BCF8-37FF40AE893A}" type="slidenum">
              <a:rPr lang="zh-TW" altLang="zh-TW"/>
              <a:pPr/>
              <a:t>41</a:t>
            </a:fld>
            <a:endParaRPr lang="zh-TW" altLang="zh-TW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BFD09-D17B-4DA1-B909-DB54E6ECBD2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5806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B83DEB-7959-4A39-BE99-51F9A8772C8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31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30E8F-6FB2-4956-832E-3FA45D97A93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658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C90633-0D4B-4AA8-87D2-B2B88631DA7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03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EC2B9E-6A9E-4981-B2B0-95C8A9DFEDE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05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140900-953D-428D-B2C9-8ED9D32E358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85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C30BC1-A502-4475-9FB4-6C39FD884EEA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7663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7F3258-4687-4D93-A686-F9992D7571D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3233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046028-18C1-490D-BCE9-2664B26B06D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964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055F7F-DBA9-48F0-BCB8-D571A0057CF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03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43691-3A6C-4473-BC91-D62B9296CC6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5099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1C7FA-D177-4AE7-A44D-CE3A5CCF547A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5999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31DCF-2AAE-4250-B81C-C828ECAEE996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3489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B006-81D9-4882-A4B7-862262362BF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43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6F7-3376-401B-8224-1C2E93745E4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9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84BA-F5F5-4A45-8D92-CA00DC6EBF5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529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5EC5-D543-48B3-BC04-813461D2B07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63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8B77-E91F-45D6-820E-5FA260BB057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70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1F1-D451-40FA-ACAD-25D46CA37B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087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62CF-1E0C-45AD-9593-9EADF88EE4E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614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F7F0-F9D0-4E93-BCDF-18748899C97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71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C346C-2DDA-4564-A849-355A64E754A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89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212C-C9C9-404E-A2BB-F6CD2125016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53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8E32-A918-474C-A0EE-5AA6B828BAF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22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D1F594-B351-4344-95AC-6AA134556DA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5128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056192" y="1847273"/>
            <a:ext cx="1983053" cy="1955772"/>
          </a:xfrm>
          <a:custGeom>
            <a:avLst/>
            <a:gdLst>
              <a:gd name="connsiteX0" fmla="*/ 0 w 2644070"/>
              <a:gd name="connsiteY0" fmla="*/ 0 h 1955772"/>
              <a:gd name="connsiteX1" fmla="*/ 2644070 w 2644070"/>
              <a:gd name="connsiteY1" fmla="*/ 0 h 1955772"/>
              <a:gd name="connsiteX2" fmla="*/ 2644070 w 2644070"/>
              <a:gd name="connsiteY2" fmla="*/ 1955772 h 1955772"/>
              <a:gd name="connsiteX3" fmla="*/ 0 w 2644070"/>
              <a:gd name="connsiteY3" fmla="*/ 1955772 h 195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070" h="1955772">
                <a:moveTo>
                  <a:pt x="0" y="0"/>
                </a:moveTo>
                <a:lnTo>
                  <a:pt x="2644070" y="0"/>
                </a:lnTo>
                <a:lnTo>
                  <a:pt x="2644070" y="1955772"/>
                </a:lnTo>
                <a:lnTo>
                  <a:pt x="0" y="1955772"/>
                </a:lnTo>
                <a:close/>
              </a:path>
            </a:pathLst>
          </a:cu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4"/>
          </p:nvPr>
        </p:nvSpPr>
        <p:spPr>
          <a:xfrm>
            <a:off x="3169666" y="4100945"/>
            <a:ext cx="1983053" cy="1955772"/>
          </a:xfrm>
          <a:custGeom>
            <a:avLst/>
            <a:gdLst>
              <a:gd name="connsiteX0" fmla="*/ 0 w 2644070"/>
              <a:gd name="connsiteY0" fmla="*/ 0 h 1955772"/>
              <a:gd name="connsiteX1" fmla="*/ 2644070 w 2644070"/>
              <a:gd name="connsiteY1" fmla="*/ 0 h 1955772"/>
              <a:gd name="connsiteX2" fmla="*/ 2644070 w 2644070"/>
              <a:gd name="connsiteY2" fmla="*/ 1955772 h 1955772"/>
              <a:gd name="connsiteX3" fmla="*/ 0 w 2644070"/>
              <a:gd name="connsiteY3" fmla="*/ 1955772 h 195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070" h="1955772">
                <a:moveTo>
                  <a:pt x="0" y="0"/>
                </a:moveTo>
                <a:lnTo>
                  <a:pt x="2644070" y="0"/>
                </a:lnTo>
                <a:lnTo>
                  <a:pt x="2644070" y="1955772"/>
                </a:lnTo>
                <a:lnTo>
                  <a:pt x="0" y="1955772"/>
                </a:lnTo>
                <a:close/>
              </a:path>
            </a:pathLst>
          </a:cu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F2CACD-D2FF-478A-8B39-92FCA528722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0821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3E2D7A-44FB-4E5F-8B81-5EE681BAF49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8243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solidFill>
            <a:srgbClr val="92D050">
              <a:alpha val="24000"/>
            </a:srgbClr>
          </a:solidFill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9A4722-B0BD-4C92-B188-C582FE27CE48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1864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5D19E-42D5-4CA2-AF0E-62742F331A9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0512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60CC7F-DE4F-4E10-AA3A-C1265C4E607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394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4AB7C-FE35-4ACD-9329-B97DA64D4087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53994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3F5739-B5C8-4B08-9544-791BD1FEC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72C949-848A-4E35-BCE5-882E700AE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D80F13-479C-4B99-94D5-650F62D29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579E33-CA86-4271-9965-712E977F188F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09128-CFF2-4ECF-9D21-7E5DC1D02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DFAA18-71C3-414D-8E4A-196E62C26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2106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878A2-9006-436D-B088-1F6BC415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0F4471-A0F8-4E7F-BBAF-BE4821E8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29AFEF-46E7-4554-8077-476FB04A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FEFED2-30A5-47BF-B61D-9296E50CF8A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E9FE5F-4E0C-4505-9B1F-9C17DA8A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A50797-1DF2-4C79-A2DD-16D464B4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25744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EDB873-1177-4B92-A14E-B211D6F05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6B9D20-00F1-4C6A-A81B-37D83EB27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ABF47D-B4B7-478C-87FB-7EEC0FAA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C24DE2-F73E-4D13-B4E2-CA5D1FA8740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170092-9A4A-48F6-A729-63722112F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941DC9-CAA7-48A0-BE09-AC0E3A10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26495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2D83D-916E-4800-82EE-40B2BCBF3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0132D8-CD33-4BC9-A37F-AD13A0BAF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0BAC321-A130-4653-813F-8AEF8FD24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8D6CD33-EF5F-4514-83A0-2E6638DE6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30BF8E-CFDE-42B9-92B9-7D75FF4DA64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CEC312D-8288-488E-AFC2-25248D8A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6BC8A9-3321-4544-BEF4-5D9C6A1A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8492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7DD72-6A6A-48F8-B632-ADEFCE76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F7766F-141A-4881-9E23-B8FAD537F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7364054-E0AA-4BAB-B958-569F8341E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56FDA37-F2EF-46E5-B46B-F281AA1995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0B4BE53-EE74-43D5-A53F-379F579EC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E8C3C89-62BC-4544-90B6-6D3D0CF8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008446-D5D8-413C-BE14-0275075CFBB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20E3A80-7699-4C2C-BEDC-A662A2AA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A6CFFB0-46F0-44A4-A1A7-27D6972B5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91901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8EF1D2-E0DA-4910-96B0-2C0150F6D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34C8021-FB00-4EE2-8D49-C81251D1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926B7-6859-4A09-A292-6BAD39F45AA1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151216C-5423-4A35-8214-C47A2217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3ED695-D943-41DE-9829-A1208794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55151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71A0862-2D77-4667-B086-3605BB17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CB7985-48B0-4ABF-A0B4-B8E4E059C9D1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8A9F81F-22C0-4A25-B69A-7F1A1A96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E4CC11-41AF-4CD0-88D3-80ADF7496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1817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F4B6C-2637-4A44-B7DD-CD1B2434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F19079-7703-40C4-9E2A-CB6D5201A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3A2AE5F-62A6-49D0-96B9-330AABACB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D58F93-1F01-4F8F-BA0E-2E34298D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566BA2-110E-45BE-AA0D-5DBFD73577D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74BE01D-8936-4E28-9278-B9940E73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AFD091-533D-4600-A550-D2091296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28549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7C8BC9-B3E7-43B9-ADC5-23B8118A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0AA1E65-94D9-4130-B722-C214031C4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98134AD-6BCE-4A17-B162-C0667C197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0D30AC9-7FDF-4452-A5DD-F7E6A1C2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E8680C-1C4C-4F80-8909-0F4EE6CEE9F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56D8CD-21AF-4CA5-9A5D-5704E681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C6D828-D841-4D06-83C3-6D6EEC4B4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38770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4537C-AB98-44E0-AEE2-2EEA9906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F321935-46A2-49F8-B1F1-FAA649318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BB728F-BA29-4C1E-BE85-E78911D7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AE9DA-E880-498E-9408-4E63AA2B90C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C86219-0300-49D1-B82C-06C71F79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B6A53D-292E-4F77-8AC1-8F3F8AA0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062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D64892F-F562-4CDE-9EFA-5E35EDBAB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AFAAE5-8B81-4E25-BDCD-E8ACDD0FC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E355CC-49B3-472E-830D-AFE28952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182EEF-FE7A-4CC3-A380-07117500BD7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8EA664-183C-4D43-BC7A-8E2026C66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E7070E-986C-4A64-9138-74537CD83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32319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D27B5-F86E-4497-86A7-6DB73265D1A1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929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52B5-0075-4C83-819B-16B117304F50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7531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2E9E-EF29-4B6D-A0F5-8F291043B97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2810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92E6-539F-4205-BE3A-191494C0BBD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9508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8A33-305B-4704-B36C-BD3B3BA9D29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269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DEFCB-FF0C-4636-AC05-AC5EF66851D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670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40057-6F39-4863-9571-B010192A32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8305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519F-4D2A-47E7-8FEE-A973D5D14A6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73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A976-53C1-4811-8687-8B852156912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991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584-4DE1-4E37-85A7-F58551E6E74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8653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D0D69-8950-4334-B122-F23CDE8498A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411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3DD3-67DD-4008-B9CA-7ECB231A8B9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64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FAF8D-D501-4D0A-B8B7-AB980F9193B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97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A4EB39-C9E4-4681-BDD9-D0DE591009C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1246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B954D1-C99A-4FB8-9DE8-ADE4CF78CA1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4868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BF4A7A-9EEB-4F3F-A14D-EF3D0D1B00D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80846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947CCB-0316-4616-8535-AB40A683BEB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66589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F7010-867F-4A40-9CE2-F9635C34A56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62350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33B3AB-2E3B-4337-896A-F180D594B27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77433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F8292-99B6-45E3-95DF-63148A5F7792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55172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AA3EA4-1439-4F76-A5B7-DDB33536917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40550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649935-89AB-4C74-A525-C92D42DED98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13898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E32F77-2779-4DDE-B501-BE95C6C259C6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69680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EF81C-0DC2-438D-B277-F3CE7D4CD95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54353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01D23-D499-4902-B4DF-9C3EC4C48DC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65188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C10CA-EDF3-4254-BA98-AEC2E4C2DB4A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52131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5885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759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F9BF47-D843-443A-9FD2-D485C751046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96375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A6A809-B666-48A8-9700-130B57B28DE2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847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A35DD-70E6-4032-9C4F-5BB9AE786BB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76080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825EFA-9358-43B4-96ED-32051E8DE118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60163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AFE8-00D2-47D1-BE63-C2FEB821AC76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80382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119D2-E64D-4110-B2FF-9C40004AF88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1858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A2275-044A-418D-B8CD-F795DC1FCA18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1378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B25D-9C0E-48F8-90E2-9D9D0F53102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581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A94E-332D-4F8B-9C84-568F845431BA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7670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5743-EF85-4F05-8E53-E9A8B4587235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9222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D1954-8457-4B1A-9B68-2E89CA45CF4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719246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BF8F-5816-4540-A689-28E38DE8BEFD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3062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66727-AC5E-456E-8A83-CC3D657B958E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952925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2910-407F-4A3C-9837-C254B893D3B4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806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886A-D300-47F5-BE01-E29703D5C160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6995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089E-865F-4330-981B-9B6E7AD9615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75674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DAC3-A33A-439F-83F9-C328BEE83D1E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276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F02D6-7DBD-4A6B-AB57-3E56A14231A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04630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86F34-9EE6-48BC-B5A7-D28725C31FE4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54268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4E8A08-85C0-4058-AD23-D3F9A0D7C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979B41-22AD-48F1-AA91-88F83534E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43824B-0FA8-4E79-93BB-34FB73F8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782C-C148-4812-9637-DE3A8AD5D3F6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E7D7BA-6496-4D5C-8BF6-5E5B79787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727AB3-BE22-4773-89F3-0F48AB753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90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FF4A41-6AB5-414E-957A-3B6C61EE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F8576D-4F40-4849-8D6A-BDFCDDC9D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9EEF4A-8516-40B4-806F-AB96594E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3758-5BFD-4696-9295-4BAE28E8CD94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39BBFF-E9EE-4864-B66B-A2511AE2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F2CF1C-D4A0-4E91-961B-00621D54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0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AB4711-1758-49F2-A292-42C15799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856963-A4C6-42B7-B5CB-B62195BF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2318BB-E320-4486-B1F9-5AAA2E0F7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97B6-9C27-4E42-B824-2A5039D34520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EF0F33-49D6-45CB-8B9A-121B8FF6F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D7533F-DAB2-4973-B18D-58F29AAE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42E4C5-0A8D-4CF3-B31F-86D01C7E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D5D2A2-4863-4929-AA23-FDEE999A2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233224-F865-4C7F-9029-F7AEF920E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2F6259-F645-4F83-B070-65E18FDF5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1E89D-12CA-4AA9-8802-034B581F9FA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9DB847-DF53-404E-A0B1-093DF229A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1AB9D5-6DDC-4C72-AED8-8523808E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41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B4CCFA-2BE9-4C53-8BB7-18BB09FAD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77A2937-132B-423A-B16E-84390DEA9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3DCC85-0385-4DFA-A294-EF7294E7B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56AA992-94BF-4B71-AF99-0CC5E1DE5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9873C21-5F57-4505-8584-27F7665A1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134269B-FF58-44EE-9592-E6E91957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BAEFA1-7D79-43CF-A908-CBE70A592EB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FD1137F-EEDE-4B2A-89CD-C81969FF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ADA754B-556E-4CEF-9D3C-AE89B4C9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955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3E0D29-4D56-4D94-9326-3A589200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A141C2E-ED40-4305-A260-CC0048734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7852-6AEF-44EA-87B8-4575B53C02D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8AFCFD-71E0-4B7F-957A-E4E04313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CF12B0C-A015-4A74-9896-07EF88FE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99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A535797-11C8-4567-9352-125E1698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89C29E-9347-48D9-9FD6-9F725A2F9669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8D1D8EB-EAE7-4339-BFEC-96E6E974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8534AA-9DE1-4892-9545-426776EF8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687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7CA5C1-FBC6-4C1E-A004-3DAC15DF4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A7B4DC-F678-453F-9BBC-0AF9D8D1E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864EBA-2A05-4F83-97D8-CCB3CCD73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1D82AB-07CA-4A52-B127-FEC1FD33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A0C-CDAE-49E1-AC8E-70AC706070F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872202-6349-493D-8FC0-F2F15ADE4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939FE-D977-4601-B0CD-3FF517D98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43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23F3D8-1B25-4048-A485-E4427E103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FFC6CB2-DCE4-4DF1-B191-8620CC014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4E3B1B-E28E-47EC-8994-FD2D8D446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41F5F3-F3B8-4C93-A25C-F71A776EC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2EB9-8D12-4DA3-811D-A9A76E277D2F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C002C9-2057-413E-B7AB-933AF1694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8B82D8-50F7-460C-BA07-E4132F3F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26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F9AEF7-6E7C-4928-B6FB-107CE2F8F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4244752-8522-4B47-A256-56091B1BC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AFE333-B245-4BDA-9BA1-4A10674A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56FD6-9708-4FFD-98CD-953CF209A035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6CDC3C-2756-408D-B3A3-C4CDC379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331197-7340-4808-B642-A5169EE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3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D069A9B-BCE4-4CB9-9585-68BC95000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BC4AA78-B93D-431E-B43F-B6C510B18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B76DAD-7156-4B7A-BEE1-791D028CB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A442C-2E43-4399-BE88-BB333D04484A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0D12D5-B704-49DF-B293-EEFCB199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79245A-7FA5-45B6-A893-26D23D0C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20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441961"/>
            <a:ext cx="32766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3801452"/>
            <a:ext cx="3383973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4385251"/>
            <a:ext cx="3383973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6" y="4817825"/>
            <a:ext cx="336602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83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6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="">
      <p:transition spd="slow" advClick="0" advTm="1000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86E7-7077-4FDA-9521-5DCEC075C63E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99211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6A116-A00D-402F-879F-5F6DB023ADA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12075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0709-B56C-4198-85BC-48A76C364356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87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DB34-F2DB-4DD7-B49B-126E5580903F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13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26FF-9F26-4D29-9049-23C321363B7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99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3298F-E3AF-4B9D-87BA-AB029EFA9B7C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8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80C64-96AC-48EC-8429-DA0B7EE8CA86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061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C319-6F27-4C78-9637-24767E31BF91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4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2A5A96-2639-4B89-870A-0B293D18BA2E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0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580-7B72-416C-BC4F-B123AB00176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94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B9C33-907E-4AD7-8DE9-15C8521DC09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76365-E821-4EE0-9BBF-64123B0757CD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77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A23B-166B-4292-98C7-342D3488471B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71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F60CA-5EFE-478D-BF22-DE2C20DBC53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85057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6863E-521F-49FB-8ED8-D4869B27BED8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331779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D87A-5F35-4764-8937-47B230C1B900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E17C-A781-41BD-A341-31910BA8D93B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2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D454A-8A63-43C6-9775-C4755AC9F7CD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5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F168-2233-4981-8438-4BD9758F27E4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2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7B96F-DF5D-421A-B546-ACF29C37722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693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F1435-8154-4BAF-AAC9-AF2B3869B5B5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17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A30C56-8296-46A3-9A3C-C3C069FC3ED4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810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90076-ECA1-40DC-A3A6-142801D21CB3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5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0E48-187B-4FFC-BB00-5613EE9D309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C529-1721-425F-A5B5-7E7EA17A5407}" type="datetime1">
              <a:rPr lang="zh-TW" altLang="en-US" smtClean="0"/>
              <a:t>2024/9/7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19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B717AB-5390-4D9E-81E7-469E3A07D03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305637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93770-274A-4829-8F81-1CA24828F8E2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288494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31B6-C6C1-407B-9110-6536E3ACD6D5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60052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8C4A54-0EBF-450C-B43B-FE98381448B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9531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EA847F-3AE0-4868-9128-AA7694BBF13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8831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405064-BD3D-4198-BF1E-41B749056DCF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0691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619AB6-104A-4CFC-AF4D-F1EB49E1817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4391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38A6C6-4CA1-4F90-9DD4-4919C5F4D75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032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DE759E-083F-439A-8DFB-041A6E80F40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375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8E9E8-67FC-4D40-8C9E-B724FE234B8C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5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B1ED28-2FDB-4C7A-A5F7-BCE7D32243A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4368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AD4D42-22AF-4EE9-A507-3A2A4C5F94B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26092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B263CF-8B90-49EB-BAD0-63A6F2643C89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519693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6844DF-BF41-4E36-AF0C-69C9F846D5C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438987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AD2C3-BC13-4869-83F0-2F21D727979B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065260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372CF0-E840-4124-8A4B-F2A01E13846E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90814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35C8E-36CC-4073-8BB0-67CCFD5380B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23806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5361CB-3933-43FF-8FEB-B6B15583165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263037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263632-ABE0-4A90-8D55-784F868DFA31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59013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2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884B0ED-14AE-4BD9-8B30-0B3D04ED906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21622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ADC198-BD41-4468-B9F6-1FB22A0339A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320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94B9BD-30C2-41B6-BE13-FD9659D631E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99860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723E76-AB20-471F-BE68-5A2C23AEDAF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43166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BAF538-47A1-4350-9968-3245BEC84E6D}" type="datetime1">
              <a:rPr lang="zh-TW" altLang="en-US" smtClean="0"/>
              <a:t>2024/9/7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29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pPr>
              <a:defRPr/>
            </a:pPr>
            <a:fld id="{B966812A-A0E5-431D-B04C-B0E34310F510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2392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pPr>
              <a:defRPr/>
            </a:pPr>
            <a:fld id="{8A145C4B-16C4-4D02-AFF2-EB535CCFAEF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648492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48D55E-B12B-4005-A2AD-13C4ABEB9937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612367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131402-30B4-4F3E-87C1-003DB7329C9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44268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B869D8-09C8-4129-A03F-79289319F9B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181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2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9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591E76-D04D-4ABB-BB47-3CF9A76B1DA3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559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4" r:id="rId2"/>
    <p:sldLayoutId id="2147484735" r:id="rId3"/>
    <p:sldLayoutId id="2147484736" r:id="rId4"/>
    <p:sldLayoutId id="2147484737" r:id="rId5"/>
    <p:sldLayoutId id="2147484738" r:id="rId6"/>
    <p:sldLayoutId id="2147484739" r:id="rId7"/>
    <p:sldLayoutId id="2147484740" r:id="rId8"/>
    <p:sldLayoutId id="2147484741" r:id="rId9"/>
    <p:sldLayoutId id="2147484742" r:id="rId10"/>
    <p:sldLayoutId id="2147484743" r:id="rId11"/>
    <p:sldLayoutId id="2147484744" r:id="rId12"/>
    <p:sldLayoutId id="214748474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6D008-A9F9-4CD2-94CF-673C9619009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2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7" r:id="rId1"/>
    <p:sldLayoutId id="2147484748" r:id="rId2"/>
    <p:sldLayoutId id="2147484749" r:id="rId3"/>
    <p:sldLayoutId id="2147484750" r:id="rId4"/>
    <p:sldLayoutId id="2147484751" r:id="rId5"/>
    <p:sldLayoutId id="2147484752" r:id="rId6"/>
    <p:sldLayoutId id="2147484753" r:id="rId7"/>
    <p:sldLayoutId id="2147484754" r:id="rId8"/>
    <p:sldLayoutId id="2147484755" r:id="rId9"/>
    <p:sldLayoutId id="2147484756" r:id="rId10"/>
    <p:sldLayoutId id="214748475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6FB6C5-1DA0-4630-836B-F0267BAA8816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4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3" r:id="rId1"/>
    <p:sldLayoutId id="2147484774" r:id="rId2"/>
    <p:sldLayoutId id="2147484775" r:id="rId3"/>
    <p:sldLayoutId id="2147484776" r:id="rId4"/>
    <p:sldLayoutId id="2147484777" r:id="rId5"/>
    <p:sldLayoutId id="2147484778" r:id="rId6"/>
    <p:sldLayoutId id="2147484779" r:id="rId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5CD29D6-6961-4D03-BCCF-88FEF5CB8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6BCCC1-5067-43AF-B4CE-58B02EBEE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D9DC30-FB56-4EC0-9E04-787BF00F0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B7E11A-D8C7-4A02-88D3-7E775F381F0D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9A7B1E-F80E-47F9-B6B1-8D7D6E0B89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F64267-0179-4C2F-9401-40010D022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222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1" r:id="rId1"/>
    <p:sldLayoutId id="2147484822" r:id="rId2"/>
    <p:sldLayoutId id="2147484823" r:id="rId3"/>
    <p:sldLayoutId id="2147484824" r:id="rId4"/>
    <p:sldLayoutId id="2147484825" r:id="rId5"/>
    <p:sldLayoutId id="2147484826" r:id="rId6"/>
    <p:sldLayoutId id="2147484827" r:id="rId7"/>
    <p:sldLayoutId id="2147484828" r:id="rId8"/>
    <p:sldLayoutId id="2147484829" r:id="rId9"/>
    <p:sldLayoutId id="2147484830" r:id="rId10"/>
    <p:sldLayoutId id="2147484831" r:id="rId11"/>
    <p:sldLayoutId id="2147484832" r:id="rId12"/>
    <p:sldLayoutId id="2147484833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03A16-E1C3-4227-AB2E-5DFF582A7AA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2024/9/7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74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5" r:id="rId1"/>
    <p:sldLayoutId id="2147484836" r:id="rId2"/>
    <p:sldLayoutId id="2147484837" r:id="rId3"/>
    <p:sldLayoutId id="2147484838" r:id="rId4"/>
    <p:sldLayoutId id="2147484839" r:id="rId5"/>
    <p:sldLayoutId id="2147484840" r:id="rId6"/>
    <p:sldLayoutId id="2147484841" r:id="rId7"/>
    <p:sldLayoutId id="2147484842" r:id="rId8"/>
    <p:sldLayoutId id="2147484843" r:id="rId9"/>
    <p:sldLayoutId id="2147484844" r:id="rId10"/>
    <p:sldLayoutId id="214748484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4F08D6-26AA-4966-974C-C8CDA5D687CB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728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9" r:id="rId1"/>
    <p:sldLayoutId id="2147484860" r:id="rId2"/>
    <p:sldLayoutId id="2147484861" r:id="rId3"/>
    <p:sldLayoutId id="2147484862" r:id="rId4"/>
    <p:sldLayoutId id="2147484863" r:id="rId5"/>
    <p:sldLayoutId id="2147484864" r:id="rId6"/>
    <p:sldLayoutId id="2147484865" r:id="rId7"/>
    <p:sldLayoutId id="2147484866" r:id="rId8"/>
    <p:sldLayoutId id="2147484867" r:id="rId9"/>
    <p:sldLayoutId id="2147484868" r:id="rId10"/>
    <p:sldLayoutId id="2147484869" r:id="rId11"/>
    <p:sldLayoutId id="2147484870" r:id="rId12"/>
    <p:sldLayoutId id="2147484871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5" b="94"/>
          <a:stretch>
            <a:fillRect/>
          </a:stretch>
        </p:blipFill>
        <p:spPr>
          <a:xfrm>
            <a:off x="0" y="1"/>
            <a:ext cx="9144000" cy="6992471"/>
          </a:xfrm>
          <a:custGeom>
            <a:avLst/>
            <a:gdLst>
              <a:gd name="connsiteX0" fmla="*/ 0 w 12192000"/>
              <a:gd name="connsiteY0" fmla="*/ 0 h 6992471"/>
              <a:gd name="connsiteX1" fmla="*/ 12192000 w 12192000"/>
              <a:gd name="connsiteY1" fmla="*/ 0 h 6992471"/>
              <a:gd name="connsiteX2" fmla="*/ 12192000 w 12192000"/>
              <a:gd name="connsiteY2" fmla="*/ 6992471 h 6992471"/>
              <a:gd name="connsiteX3" fmla="*/ 0 w 12192000"/>
              <a:gd name="connsiteY3" fmla="*/ 6992471 h 6992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992471">
                <a:moveTo>
                  <a:pt x="0" y="0"/>
                </a:moveTo>
                <a:lnTo>
                  <a:pt x="12192000" y="0"/>
                </a:lnTo>
                <a:lnTo>
                  <a:pt x="12192000" y="6992471"/>
                </a:lnTo>
                <a:lnTo>
                  <a:pt x="0" y="6992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268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5" r:id="rId1"/>
    <p:sldLayoutId id="2147484886" r:id="rId2"/>
    <p:sldLayoutId id="2147484887" r:id="rId3"/>
    <p:sldLayoutId id="2147484888" r:id="rId4"/>
    <p:sldLayoutId id="2147484889" r:id="rId5"/>
    <p:sldLayoutId id="2147484890" r:id="rId6"/>
    <p:sldLayoutId id="2147484891" r:id="rId7"/>
    <p:sldLayoutId id="2147484892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D5DFF6-27ED-4F73-833C-BFE5145BCCB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38500" y="2971800"/>
            <a:ext cx="2667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7399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  <p:sldLayoutId id="2147484917" r:id="rId12"/>
    <p:sldLayoutId id="2147484918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D429DA7-9536-48D3-B380-097A4443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21FD15-1307-43A1-B01E-DF8599922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1DF7CC-9160-4C26-8B3F-D571A4986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fld id="{21C6D79D-5E96-4F7D-81B8-91F772104CF8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49CED9-28C6-4E09-86A9-271CFC363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8ED079-49D6-4330-BF0B-D387056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4C4BF6C-B19D-4DC2-B569-F51CAA8B9B0C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45000" r="58174"/>
          <a:stretch/>
        </p:blipFill>
        <p:spPr>
          <a:xfrm>
            <a:off x="0" y="4853302"/>
            <a:ext cx="1874520" cy="20046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D0D96D6-CD0F-4464-8ADE-6155B0F19E5E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7" t="43206" r="70582" b="1"/>
          <a:stretch/>
        </p:blipFill>
        <p:spPr>
          <a:xfrm>
            <a:off x="0" y="5181601"/>
            <a:ext cx="1177697" cy="16862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E14C2B5-B547-4948-AA99-6133FEADE47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3" t="43572"/>
          <a:stretch/>
        </p:blipFill>
        <p:spPr>
          <a:xfrm rot="10800000">
            <a:off x="6884533" y="0"/>
            <a:ext cx="2259467" cy="18999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9AF9950-70DA-47F4-9CD5-433F43FD005D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45000" r="58174"/>
          <a:stretch/>
        </p:blipFill>
        <p:spPr>
          <a:xfrm rot="10800000">
            <a:off x="7823465" y="-1"/>
            <a:ext cx="1320535" cy="141224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C6F9AE7-99CD-496C-8106-E1B423A255DC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6" t="64405" r="3085" b="2268"/>
          <a:stretch/>
        </p:blipFill>
        <p:spPr>
          <a:xfrm flipH="1">
            <a:off x="0" y="0"/>
            <a:ext cx="700549" cy="108987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16B0854-9864-4EBF-821B-60EC9A876044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8" t="77383" r="18496" b="8764"/>
          <a:stretch/>
        </p:blipFill>
        <p:spPr>
          <a:xfrm flipH="1">
            <a:off x="8192729" y="59341"/>
            <a:ext cx="951270" cy="64677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3D7A5F3-8124-43EA-B014-213CDA313E6D}"/>
              </a:ext>
            </a:extLst>
          </p:cNvPr>
          <p:cNvSpPr txBox="1"/>
          <p:nvPr/>
        </p:nvSpPr>
        <p:spPr>
          <a:xfrm>
            <a:off x="3266768" y="29369"/>
            <a:ext cx="2610465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25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梦幻太空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7D77BE7-AC40-4C4E-8B73-4F2FAA196EC3}"/>
              </a:ext>
            </a:extLst>
          </p:cNvPr>
          <p:cNvSpPr txBox="1"/>
          <p:nvPr/>
        </p:nvSpPr>
        <p:spPr>
          <a:xfrm>
            <a:off x="3266768" y="595161"/>
            <a:ext cx="26104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/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Nunc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viverra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imperdiet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enim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.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Fusce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est.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Vivamus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a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tellus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31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4" r:id="rId1"/>
    <p:sldLayoutId id="2147484945" r:id="rId2"/>
    <p:sldLayoutId id="2147484946" r:id="rId3"/>
    <p:sldLayoutId id="2147484947" r:id="rId4"/>
    <p:sldLayoutId id="2147484948" r:id="rId5"/>
    <p:sldLayoutId id="2147484949" r:id="rId6"/>
    <p:sldLayoutId id="2147484950" r:id="rId7"/>
    <p:sldLayoutId id="2147484951" r:id="rId8"/>
    <p:sldLayoutId id="2147484952" r:id="rId9"/>
    <p:sldLayoutId id="2147484953" r:id="rId10"/>
    <p:sldLayoutId id="2147484954" r:id="rId11"/>
    <p:sldLayoutId id="2147484955" r:id="rId12"/>
    <p:sldLayoutId id="2147484956" r:id="rId13"/>
    <p:sldLayoutId id="2147484957" r:id="rId14"/>
    <p:sldLayoutId id="2147484958" r:id="rId15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DBFE1B-3412-4820-ADB0-42FDA066F17C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79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2" r:id="rId1"/>
    <p:sldLayoutId id="2147484973" r:id="rId2"/>
    <p:sldLayoutId id="2147484974" r:id="rId3"/>
    <p:sldLayoutId id="2147484975" r:id="rId4"/>
    <p:sldLayoutId id="2147484976" r:id="rId5"/>
    <p:sldLayoutId id="2147484977" r:id="rId6"/>
    <p:sldLayoutId id="2147484978" r:id="rId7"/>
    <p:sldLayoutId id="2147484979" r:id="rId8"/>
    <p:sldLayoutId id="2147484980" r:id="rId9"/>
    <p:sldLayoutId id="2147484981" r:id="rId10"/>
    <p:sldLayoutId id="2147484982" r:id="rId11"/>
    <p:sldLayoutId id="2147484983" r:id="rId12"/>
    <p:sldLayoutId id="2147484984" r:id="rId13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C40E98-7EA9-48A8-AA4B-60931DEEE5D5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43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  <p:sldLayoutId id="2147485009" r:id="rId12"/>
    <p:sldLayoutId id="2147485010" r:id="rId13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E28F6F5-DD95-4DA8-848E-539E19AC006A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14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2" r:id="rId1"/>
    <p:sldLayoutId id="2147485103" r:id="rId2"/>
    <p:sldLayoutId id="2147485104" r:id="rId3"/>
    <p:sldLayoutId id="2147485105" r:id="rId4"/>
    <p:sldLayoutId id="2147485106" r:id="rId5"/>
    <p:sldLayoutId id="2147485107" r:id="rId6"/>
    <p:sldLayoutId id="2147485108" r:id="rId7"/>
    <p:sldLayoutId id="2147485109" r:id="rId8"/>
    <p:sldLayoutId id="2147485110" r:id="rId9"/>
    <p:sldLayoutId id="2147485111" r:id="rId10"/>
    <p:sldLayoutId id="2147485112" r:id="rId11"/>
    <p:sldLayoutId id="2147485113" r:id="rId12"/>
    <p:sldLayoutId id="2147485114" r:id="rId13"/>
    <p:sldLayoutId id="2147485115" r:id="rId14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660AAE0-3D00-440A-BB49-C6989637DD04}" type="datetime1">
              <a:rPr lang="zh-TW" altLang="en-US" smtClean="0"/>
              <a:t>2024/9/7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3855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7" r:id="rId1"/>
    <p:sldLayoutId id="2147485188" r:id="rId2"/>
    <p:sldLayoutId id="2147485189" r:id="rId3"/>
    <p:sldLayoutId id="2147485190" r:id="rId4"/>
    <p:sldLayoutId id="2147485191" r:id="rId5"/>
    <p:sldLayoutId id="2147485192" r:id="rId6"/>
    <p:sldLayoutId id="2147485193" r:id="rId7"/>
    <p:sldLayoutId id="2147485194" r:id="rId8"/>
    <p:sldLayoutId id="2147485195" r:id="rId9"/>
    <p:sldLayoutId id="2147485196" r:id="rId10"/>
    <p:sldLayoutId id="2147485197" r:id="rId11"/>
    <p:sldLayoutId id="2147485199" r:id="rId12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1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1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web.kjes.tp.edu.tw/110503/modules.php?op=loadmodule&amp;name=main&amp;file=index&amp;func=defpag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6.xml"/><Relationship Id="rId4" Type="http://schemas.openxmlformats.org/officeDocument/2006/relationships/image" Target="../media/image13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2349500"/>
            <a:ext cx="6102350" cy="1263464"/>
          </a:xfrm>
        </p:spPr>
        <p:txBody>
          <a:bodyPr>
            <a:noAutofit/>
          </a:bodyPr>
          <a:lstStyle/>
          <a:p>
            <a:r>
              <a:rPr lang="zh-TW" altLang="zh-TW" sz="4800" dirty="0">
                <a:latin typeface="Times New Roman" pitchFamily="18" charset="0"/>
                <a:ea typeface="華康細圓體" pitchFamily="49" charset="-120"/>
              </a:rPr>
              <a:t>1</a:t>
            </a:r>
            <a:r>
              <a:rPr lang="en-US" altLang="zh-TW" sz="4800" dirty="0">
                <a:latin typeface="Times New Roman" pitchFamily="18" charset="0"/>
                <a:ea typeface="華康細圓體" pitchFamily="49" charset="-120"/>
              </a:rPr>
              <a:t>13</a:t>
            </a:r>
            <a:r>
              <a:rPr lang="zh-TW" altLang="zh-TW" sz="4800" dirty="0">
                <a:latin typeface="Times New Roman" pitchFamily="18" charset="0"/>
                <a:ea typeface="華康細圓體" pitchFamily="49" charset="-120"/>
              </a:rPr>
              <a:t>學年度</a:t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4800" dirty="0">
                <a:latin typeface="Times New Roman" pitchFamily="18" charset="0"/>
                <a:ea typeface="華康細圓體" pitchFamily="49" charset="-120"/>
              </a:rPr>
              <a:t>上學期學校日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103440" y="4509120"/>
            <a:ext cx="5040560" cy="167095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C00000"/>
                </a:solidFill>
                <a:ea typeface="華康細圓體" pitchFamily="49" charset="-120"/>
              </a:rPr>
              <a:t>六年級</a:t>
            </a:r>
            <a:endParaRPr lang="en-US" altLang="zh-TW" sz="4000" dirty="0">
              <a:solidFill>
                <a:srgbClr val="C00000"/>
              </a:solidFill>
              <a:ea typeface="華康細圓體" pitchFamily="49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C00000"/>
                </a:solidFill>
                <a:ea typeface="華康細圓體" pitchFamily="49" charset="-120"/>
              </a:rPr>
              <a:t>教學團隊製作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115616" y="1104726"/>
            <a:ext cx="72289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zh-TW" sz="5400" b="1" dirty="0">
                <a:solidFill>
                  <a:schemeClr val="tx1"/>
                </a:solidFill>
                <a:latin typeface="Tahoma" pitchFamily="34" charset="0"/>
                <a:ea typeface="華康細圓體" pitchFamily="49" charset="-120"/>
                <a:cs typeface="Tahoma" pitchFamily="34" charset="0"/>
              </a:rPr>
              <a:t>臺北市天主教光仁小學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779236" y="3972774"/>
            <a:ext cx="2339082" cy="2313843"/>
            <a:chOff x="1872" y="0"/>
            <a:chExt cx="1887" cy="1896"/>
          </a:xfrm>
        </p:grpSpPr>
        <p:sp>
          <p:nvSpPr>
            <p:cNvPr id="26630" name="Oval 7"/>
            <p:cNvSpPr>
              <a:spLocks noChangeArrowheads="1"/>
            </p:cNvSpPr>
            <p:nvPr/>
          </p:nvSpPr>
          <p:spPr bwMode="auto">
            <a:xfrm>
              <a:off x="1872" y="0"/>
              <a:ext cx="1872" cy="187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1pPr>
              <a:lvl2pPr marL="742950" indent="-439738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2pPr>
              <a:lvl3pPr marL="1143000" indent="-515938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3pPr>
              <a:lvl4pPr marL="1600200" indent="-6858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4pPr>
              <a:lvl5pPr marL="2057400" indent="-823913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5pPr>
              <a:lvl6pPr marL="25146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6pPr>
              <a:lvl7pPr marL="29718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7pPr>
              <a:lvl8pPr marL="34290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8pPr>
              <a:lvl9pPr marL="38862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zh-TW" sz="18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pic>
          <p:nvPicPr>
            <p:cNvPr id="26631" name="Picture 8" descr="Kj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0"/>
              <a:ext cx="1887" cy="1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  <p:bldP spid="20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835696" y="480055"/>
            <a:ext cx="4967288" cy="115252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solidFill>
                  <a:srgbClr val="FF0000"/>
                </a:solidFill>
              </a:rPr>
              <a:t>感謝</a:t>
            </a:r>
          </a:p>
        </p:txBody>
      </p:sp>
      <p:sp>
        <p:nvSpPr>
          <p:cNvPr id="44034" name="內容版面配置區 1"/>
          <p:cNvSpPr>
            <a:spLocks noGrp="1"/>
          </p:cNvSpPr>
          <p:nvPr>
            <p:ph idx="1"/>
          </p:nvPr>
        </p:nvSpPr>
        <p:spPr>
          <a:xfrm>
            <a:off x="755576" y="1844675"/>
            <a:ext cx="7816924" cy="4680669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rgbClr val="0070C0"/>
                </a:solidFill>
              </a:rPr>
              <a:t>感謝</a:t>
            </a:r>
            <a:r>
              <a:rPr lang="zh-TW" altLang="zh-TW" sz="4800" dirty="0">
                <a:solidFill>
                  <a:srgbClr val="0070C0"/>
                </a:solidFill>
              </a:rPr>
              <a:t>五年級家</a:t>
            </a:r>
            <a:r>
              <a:rPr lang="zh-TW" altLang="en-US" sz="4800" dirty="0">
                <a:solidFill>
                  <a:srgbClr val="0070C0"/>
                </a:solidFill>
              </a:rPr>
              <a:t>長代表：</a:t>
            </a:r>
            <a:endParaRPr lang="en-US" altLang="zh-TW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  士捷媽媽、子權</a:t>
            </a:r>
            <a:r>
              <a:rPr lang="zh-TW" altLang="zh-TW" sz="4800" dirty="0">
                <a:solidFill>
                  <a:srgbClr val="0070C0"/>
                </a:solidFill>
              </a:rPr>
              <a:t>媽媽、</a:t>
            </a:r>
            <a:endParaRPr lang="en-US" altLang="zh-TW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  至均</a:t>
            </a:r>
            <a:r>
              <a:rPr lang="zh-TW" altLang="zh-TW" sz="4800" dirty="0">
                <a:solidFill>
                  <a:srgbClr val="0070C0"/>
                </a:solidFill>
              </a:rPr>
              <a:t>媽媽</a:t>
            </a:r>
            <a:r>
              <a:rPr lang="zh-TW" altLang="en-US" sz="4800" dirty="0">
                <a:solidFill>
                  <a:srgbClr val="0070C0"/>
                </a:solidFill>
              </a:rPr>
              <a:t>。</a:t>
            </a:r>
            <a:endParaRPr lang="en-US" altLang="zh-TW" sz="4800" dirty="0">
              <a:solidFill>
                <a:srgbClr val="0070C0"/>
              </a:solidFill>
            </a:endParaRPr>
          </a:p>
          <a:p>
            <a:r>
              <a:rPr lang="zh-TW" altLang="zh-TW" sz="4800" dirty="0">
                <a:solidFill>
                  <a:srgbClr val="0070C0"/>
                </a:solidFill>
              </a:rPr>
              <a:t>今年也請</a:t>
            </a:r>
            <a:r>
              <a:rPr lang="zh-TW" altLang="en-US" sz="4800" dirty="0">
                <a:solidFill>
                  <a:srgbClr val="0070C0"/>
                </a:solidFill>
              </a:rPr>
              <a:t>大家</a:t>
            </a:r>
            <a:r>
              <a:rPr lang="zh-TW" altLang="zh-TW" sz="4800" dirty="0">
                <a:solidFill>
                  <a:srgbClr val="0070C0"/>
                </a:solidFill>
              </a:rPr>
              <a:t>繼續支持！</a:t>
            </a:r>
            <a:endParaRPr lang="en-US" altLang="zh-TW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  </a:t>
            </a:r>
            <a:r>
              <a:rPr lang="en-US" altLang="zh-TW" sz="4800" dirty="0">
                <a:solidFill>
                  <a:srgbClr val="0070C0"/>
                </a:solidFill>
              </a:rPr>
              <a:t>(</a:t>
            </a:r>
            <a:r>
              <a:rPr lang="zh-TW" altLang="en-US" sz="4800" dirty="0">
                <a:solidFill>
                  <a:srgbClr val="0070C0"/>
                </a:solidFill>
              </a:rPr>
              <a:t>子權</a:t>
            </a:r>
            <a:r>
              <a:rPr lang="zh-TW" altLang="zh-TW" sz="4800" dirty="0">
                <a:solidFill>
                  <a:srgbClr val="0070C0"/>
                </a:solidFill>
              </a:rPr>
              <a:t>媽媽</a:t>
            </a:r>
            <a:r>
              <a:rPr lang="zh-TW" altLang="en-US" sz="4800" dirty="0">
                <a:solidFill>
                  <a:srgbClr val="0070C0"/>
                </a:solidFill>
              </a:rPr>
              <a:t>、宸嘉媽媽</a:t>
            </a:r>
            <a:r>
              <a:rPr lang="en-US" altLang="zh-TW" sz="4800" dirty="0">
                <a:solidFill>
                  <a:srgbClr val="0070C0"/>
                </a:solidFill>
              </a:rPr>
              <a:t>)</a:t>
            </a:r>
            <a:endParaRPr lang="zh-TW" altLang="zh-TW" sz="4800" dirty="0">
              <a:solidFill>
                <a:srgbClr val="0070C0"/>
              </a:solidFill>
            </a:endParaRPr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03192DA-8E6C-4819-A2AE-C1B3A7DDBC98}" type="slidenum">
              <a:rPr lang="zh-TW" altLang="zh-TW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zh-TW" altLang="zh-TW" sz="1200">
              <a:solidFill>
                <a:schemeClr val="tx1"/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各處室宣導內容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graphicFrame>
        <p:nvGraphicFramePr>
          <p:cNvPr id="5" name="內容版面配置區 1">
            <a:extLst>
              <a:ext uri="{FF2B5EF4-FFF2-40B4-BE49-F238E27FC236}">
                <a16:creationId xmlns:a16="http://schemas.microsoft.com/office/drawing/2014/main" id="{3BAF5DD7-BF6F-8FC9-219A-CEB6EAB59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878482"/>
              </p:ext>
            </p:extLst>
          </p:nvPr>
        </p:nvGraphicFramePr>
        <p:xfrm>
          <a:off x="938212" y="2286000"/>
          <a:ext cx="7634288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161F531-2F8A-A29C-88C0-C3DD7309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908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班級概況</a:t>
            </a:r>
          </a:p>
        </p:txBody>
      </p:sp>
      <p:graphicFrame>
        <p:nvGraphicFramePr>
          <p:cNvPr id="28677" name="內容版面配置區 1">
            <a:extLst>
              <a:ext uri="{FF2B5EF4-FFF2-40B4-BE49-F238E27FC236}">
                <a16:creationId xmlns:a16="http://schemas.microsoft.com/office/drawing/2014/main" id="{C5AD3A25-4D5A-7223-4733-B6979CB9A8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597585"/>
              </p:ext>
            </p:extLst>
          </p:nvPr>
        </p:nvGraphicFramePr>
        <p:xfrm>
          <a:off x="2987824" y="2204864"/>
          <a:ext cx="3168352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67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872B18FD-76AB-488E-8C3B-892DBA71BF8C}" type="slidenum">
              <a:rPr lang="zh-TW" altLang="zh-TW" sz="17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4</a:t>
            </a:fld>
            <a:endParaRPr lang="zh-TW" altLang="zh-TW" sz="170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4" name="Rectangle 29703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171700" y="382385"/>
            <a:ext cx="6400799" cy="1413758"/>
          </a:xfrm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對孩子的期許</a:t>
            </a:r>
          </a:p>
        </p:txBody>
      </p:sp>
      <p:sp>
        <p:nvSpPr>
          <p:cNvPr id="29706" name="Freeform: Shape 29705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706340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708" name="Rectangle 29707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9698" name="內容版面配置區 1"/>
          <p:cNvSpPr>
            <a:spLocks noGrp="1"/>
          </p:cNvSpPr>
          <p:nvPr>
            <p:ph idx="1"/>
          </p:nvPr>
        </p:nvSpPr>
        <p:spPr>
          <a:xfrm>
            <a:off x="2171700" y="2178528"/>
            <a:ext cx="6400800" cy="370106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1.建立良好的讀書習慣。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2.改善上課的行為表現。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3.提</a:t>
            </a: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升</a:t>
            </a: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社交能力技巧。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4.確立良好的人際關係。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5.建立自信心及提</a:t>
            </a: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升</a:t>
            </a: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自我概念。 </a:t>
            </a:r>
          </a:p>
          <a:p>
            <a:endParaRPr lang="zh-TW" altLang="zh-TW" sz="3700" dirty="0"/>
          </a:p>
        </p:txBody>
      </p:sp>
      <p:sp>
        <p:nvSpPr>
          <p:cNvPr id="29699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7535635" y="6375679"/>
            <a:ext cx="1036865" cy="34579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05EB8BE-9BE9-41AD-A703-6B52CD846F2C}" type="slidenum">
              <a:rPr lang="zh-TW" altLang="zh-TW" sz="17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5</a:t>
            </a:fld>
            <a:endParaRPr lang="zh-TW" altLang="zh-TW" sz="17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2450" y="793870"/>
            <a:ext cx="7633742" cy="1492132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學習風氣的培養</a:t>
            </a:r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979712" y="2286002"/>
            <a:ext cx="6592788" cy="3593591"/>
          </a:xfrm>
        </p:spPr>
        <p:txBody>
          <a:bodyPr>
            <a:normAutofit/>
          </a:bodyPr>
          <a:lstStyle/>
          <a:p>
            <a:r>
              <a:rPr lang="zh-TW" altLang="zh-TW" sz="4400" dirty="0"/>
              <a:t>小老師制度</a:t>
            </a:r>
          </a:p>
          <a:p>
            <a:r>
              <a:rPr lang="zh-TW" altLang="zh-TW" sz="4400" dirty="0"/>
              <a:t>強化合作學習</a:t>
            </a:r>
            <a:r>
              <a:rPr lang="zh-TW" altLang="zh-TW" sz="3200" dirty="0"/>
              <a:t>（品德教育）</a:t>
            </a:r>
          </a:p>
          <a:p>
            <a:r>
              <a:rPr lang="zh-TW" altLang="zh-TW" sz="4400" dirty="0"/>
              <a:t>作業的要求及獎勵</a:t>
            </a:r>
          </a:p>
          <a:p>
            <a:r>
              <a:rPr lang="zh-TW" altLang="zh-TW" sz="4400" dirty="0"/>
              <a:t>及時正面增強</a:t>
            </a:r>
          </a:p>
        </p:txBody>
      </p:sp>
      <p:sp>
        <p:nvSpPr>
          <p:cNvPr id="3072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E8403FC-0A7A-4E41-B094-10159E634CF0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0530374"/>
              </p:ext>
            </p:extLst>
          </p:nvPr>
        </p:nvGraphicFramePr>
        <p:xfrm>
          <a:off x="827584" y="1772816"/>
          <a:ext cx="7920880" cy="433564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18058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01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8/30(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課後照顧、課後體能開始上課。</a:t>
                      </a:r>
                      <a:endParaRPr lang="en-US" altLang="zh-TW" sz="3200" b="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064976"/>
                  </a:ext>
                </a:extLst>
              </a:tr>
              <a:tr h="222664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02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/>
                        <a:t>圖書室開放。</a:t>
                      </a:r>
                      <a:endParaRPr lang="en-US" altLang="zh-TW" sz="3200" b="0" dirty="0">
                        <a:solidFill>
                          <a:schemeClr val="dk1"/>
                        </a:solidFill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latin typeface="+mn-lt"/>
                        </a:rPr>
                        <a:t>9/2(</a:t>
                      </a:r>
                      <a:r>
                        <a:rPr lang="zh-TW" altLang="en-US" sz="3200" b="0" dirty="0">
                          <a:latin typeface="+mn-lt"/>
                        </a:rPr>
                        <a:t>一</a:t>
                      </a:r>
                      <a:r>
                        <a:rPr lang="en-US" altLang="zh-TW" sz="3200" b="0" dirty="0">
                          <a:latin typeface="+mn-lt"/>
                        </a:rPr>
                        <a:t>)8:00</a:t>
                      </a:r>
                      <a:r>
                        <a:rPr lang="zh-TW" altLang="en-US" sz="3200" b="0" dirty="0">
                          <a:latin typeface="+mn-lt"/>
                        </a:rPr>
                        <a:t>開學祈福禮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/>
                        <a:t>9/3(</a:t>
                      </a:r>
                      <a:r>
                        <a:rPr lang="zh-TW" altLang="en-US" sz="3200" b="0" dirty="0"/>
                        <a:t>二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轉入生與校長午餐有約</a:t>
                      </a:r>
                      <a:endParaRPr lang="en-US" altLang="zh-TW" sz="3200" b="0" dirty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9/4(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)8:00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大手牽小手</a:t>
                      </a:r>
                      <a:endParaRPr lang="en-US" altLang="zh-TW" sz="3200" b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latin typeface="+mn-lt"/>
                        </a:rPr>
                        <a:t>9/7(</a:t>
                      </a:r>
                      <a:r>
                        <a:rPr lang="zh-TW" altLang="en-US" sz="3200" b="0" dirty="0">
                          <a:latin typeface="+mn-lt"/>
                        </a:rPr>
                        <a:t>六</a:t>
                      </a:r>
                      <a:r>
                        <a:rPr lang="en-US" altLang="zh-TW" sz="3200" b="0" dirty="0">
                          <a:latin typeface="+mn-lt"/>
                        </a:rPr>
                        <a:t>)9:00-11:30</a:t>
                      </a:r>
                      <a:r>
                        <a:rPr lang="zh-TW" altLang="en-US" sz="3200" b="0" dirty="0">
                          <a:latin typeface="+mn-lt"/>
                        </a:rPr>
                        <a:t>學校日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915177"/>
              </p:ext>
            </p:extLst>
          </p:nvPr>
        </p:nvGraphicFramePr>
        <p:xfrm>
          <a:off x="742987" y="1351418"/>
          <a:ext cx="8025283" cy="488589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2555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48858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03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第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3-4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週：攀岩課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(一)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8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:00-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8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:3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5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防災避難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宣導</a:t>
                      </a:r>
                      <a:endParaRPr lang="zh-TW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(一)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10:00-10:30 防災避難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演練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9/11(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校內國數基本學力檢測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五下範圍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9/11(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) 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6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節 器樂課開始上課</a:t>
                      </a:r>
                      <a:endParaRPr lang="en-US" altLang="zh-TW" sz="3200" b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2</a:t>
                      </a:r>
                      <a:r>
                        <a:rPr lang="zh-TW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(四) 8:00英語字彙達人競賽</a:t>
                      </a:r>
                      <a:endParaRPr lang="en-US" altLang="zh-TW" sz="3200" b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9/13(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增能社團開始上課</a:t>
                      </a:r>
                      <a:endParaRPr lang="zh-TW" altLang="zh-TW" sz="3200" b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064976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96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805527"/>
              </p:ext>
            </p:extLst>
          </p:nvPr>
        </p:nvGraphicFramePr>
        <p:xfrm>
          <a:off x="742987" y="1351418"/>
          <a:ext cx="8025283" cy="510191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2555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510191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04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六愛導護週</a:t>
                      </a:r>
                      <a:endParaRPr lang="en-US" altLang="zh-TW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遴選模範生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抽背國語補充教材開始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雙週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六忠品德教育演講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有禮貌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9/17(</a:t>
                      </a:r>
                      <a:r>
                        <a:rPr lang="zh-TW" altLang="en-US" sz="32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二</a:t>
                      </a:r>
                      <a:r>
                        <a:rPr lang="en-US" altLang="zh-TW" sz="32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中秋節放假</a:t>
                      </a:r>
                      <a:endParaRPr lang="en-US" altLang="zh-TW" sz="32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20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9:00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家長會會員大會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9/2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0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9:21國家防災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日「複合式災害疏散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避難演練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」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9/20(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前 小小編劇達人交件</a:t>
                      </a:r>
                      <a:endParaRPr lang="en-US" altLang="zh-TW" sz="3200" b="0" dirty="0">
                        <a:solidFill>
                          <a:srgbClr val="7030A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553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5738884"/>
              </p:ext>
            </p:extLst>
          </p:nvPr>
        </p:nvGraphicFramePr>
        <p:xfrm>
          <a:off x="795189" y="1521014"/>
          <a:ext cx="7920880" cy="493232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21356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05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dirty="0"/>
                        <a:t>9/23(</a:t>
                      </a:r>
                      <a:r>
                        <a:rPr lang="zh-TW" altLang="en-US" sz="3200" b="0" dirty="0"/>
                        <a:t>一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租稅教育宣導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/>
                        <a:t>9/25(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)8:00-9:00</a:t>
                      </a:r>
                      <a:r>
                        <a:rPr lang="zh-TW" altLang="en-US" sz="3200" b="0" dirty="0"/>
                        <a:t>性騷擾、性侵害暨性霸凌防治、性別平等宣導</a:t>
                      </a:r>
                      <a:endParaRPr lang="en-US" altLang="zh-TW" sz="3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064976"/>
                  </a:ext>
                </a:extLst>
              </a:tr>
              <a:tr h="27966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06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en-US" altLang="zh-TW" sz="3200" b="0" dirty="0"/>
                        <a:t>9/30(</a:t>
                      </a:r>
                      <a:r>
                        <a:rPr lang="zh-TW" altLang="en-US" sz="3200" b="0" dirty="0"/>
                        <a:t>一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朝會</a:t>
                      </a:r>
                      <a:r>
                        <a:rPr lang="en-US" altLang="zh-TW" sz="3200" b="0" dirty="0"/>
                        <a:t>~</a:t>
                      </a:r>
                      <a:r>
                        <a:rPr lang="zh-TW" altLang="en-US" sz="3200" b="0" dirty="0"/>
                        <a:t>學生才藝表演、國防教育宣導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/>
                        <a:t>10/1(</a:t>
                      </a:r>
                      <a:r>
                        <a:rPr lang="zh-TW" altLang="en-US" sz="3200" b="0" dirty="0"/>
                        <a:t>一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六年級出刊慶祝國慶海報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/>
                        <a:t>10/2(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)8:00</a:t>
                      </a:r>
                      <a:r>
                        <a:rPr lang="zh-TW" altLang="en-US" sz="3200" b="0" dirty="0"/>
                        <a:t>六年級感恩禮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/>
                        <a:t>10/2(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玫瑰堂堂慶預購園遊券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507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38758" y="382385"/>
            <a:ext cx="7633742" cy="95838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87496"/>
              </p:ext>
            </p:extLst>
          </p:nvPr>
        </p:nvGraphicFramePr>
        <p:xfrm>
          <a:off x="930036" y="1287379"/>
          <a:ext cx="7818428" cy="494993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71903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146525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8656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07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zh-TW" altLang="zh-TW" sz="3200" b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10/</a:t>
                      </a:r>
                      <a:r>
                        <a:rPr lang="en-US" altLang="zh-TW" sz="3200" b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</a:t>
                      </a:r>
                      <a:r>
                        <a:rPr lang="zh-TW" altLang="zh-TW" sz="3200" b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四</a:t>
                      </a:r>
                      <a:r>
                        <a:rPr lang="zh-TW" altLang="zh-TW" sz="3200" b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國慶日放假</a:t>
                      </a:r>
                      <a:endParaRPr lang="en-US" altLang="zh-TW" sz="3200" b="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064976"/>
                  </a:ext>
                </a:extLst>
              </a:tr>
              <a:tr h="251876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08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六孝品德教育演講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主動積極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英文單字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A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冠王測驗</a:t>
                      </a:r>
                      <a:endParaRPr lang="en-US" altLang="zh-TW" sz="3200" b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10/16(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) 9:10-10:10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育藝深遠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國樂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)_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中山堂</a:t>
                      </a:r>
                    </a:p>
                    <a:p>
                      <a:pPr marL="1368000" indent="-136800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10/18(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)8:30~9:30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雙語推動會議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  <a:tr h="12961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09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7675" indent="-447675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ESL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英語文展能計畫：錄音真有趣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(10/21-11/4)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。</a:t>
                      </a:r>
                      <a:endParaRPr lang="en-US" altLang="zh-TW" sz="3200" b="0" dirty="0">
                        <a:solidFill>
                          <a:srgbClr val="00B050"/>
                        </a:solidFill>
                      </a:endParaRPr>
                    </a:p>
                    <a:p>
                      <a:pPr marL="447675" marR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10/22(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二</a:t>
                      </a: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流感疫苗接種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678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8937232"/>
              </p:ext>
            </p:extLst>
          </p:nvPr>
        </p:nvGraphicFramePr>
        <p:xfrm>
          <a:off x="827584" y="1477619"/>
          <a:ext cx="7920880" cy="439965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32804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488076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206565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10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10/30(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)ESL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閱讀我最愛報名截止</a:t>
                      </a:r>
                      <a:endParaRPr lang="en-US" altLang="zh-TW" sz="3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520825" marR="0" lvl="0" indent="-15208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/>
                        <a:t>10/30(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)8:35-9:05</a:t>
                      </a:r>
                      <a:r>
                        <a:rPr lang="zh-TW" altLang="en-US" sz="3200" b="0" dirty="0"/>
                        <a:t>網路成癮衛教宣導</a:t>
                      </a:r>
                      <a:endParaRPr lang="en-US" altLang="zh-TW" sz="3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  <a:tr h="233400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11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換穿冬季制服</a:t>
                      </a:r>
                      <a:endParaRPr lang="en-US" altLang="zh-TW" sz="32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11/4(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一</a:t>
                      </a: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 ESL 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錄音真有趣截止日</a:t>
                      </a:r>
                      <a:endParaRPr lang="en-US" altLang="zh-TW" sz="3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11/6(</a:t>
                      </a:r>
                      <a:r>
                        <a:rPr lang="zh-TW" altLang="en-US" sz="3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)-11/7(</a:t>
                      </a:r>
                      <a:r>
                        <a:rPr lang="zh-TW" altLang="en-US" sz="3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en-US" altLang="zh-TW" sz="3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期中評量</a:t>
                      </a:r>
                      <a:endParaRPr lang="en-US" altLang="zh-TW" sz="32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11/9(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六</a:t>
                      </a: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)ESL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親師座談</a:t>
                      </a:r>
                      <a:endParaRPr lang="en-US" altLang="zh-TW" sz="3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5026588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517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236933"/>
              </p:ext>
            </p:extLst>
          </p:nvPr>
        </p:nvGraphicFramePr>
        <p:xfrm>
          <a:off x="899592" y="1484784"/>
          <a:ext cx="7848872" cy="3992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78414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17045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33747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12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實施晨間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服儀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檢查</a:t>
                      </a:r>
                      <a:endParaRPr lang="en-US" altLang="zh-TW" sz="3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六仁品德教育演講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責任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11/10-12(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日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~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二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音樂班校際交流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~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六信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1368000" indent="-1368000"/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11/13(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)ESL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故事有創意截止日</a:t>
                      </a:r>
                      <a:endParaRPr lang="en-US" altLang="zh-TW" sz="3200" b="0" dirty="0">
                        <a:solidFill>
                          <a:srgbClr val="00B050"/>
                        </a:solidFill>
                        <a:latin typeface="+mn-lt"/>
                      </a:endParaRPr>
                    </a:p>
                    <a:p>
                      <a:pPr marL="1368000" indent="-1368000"/>
                      <a:r>
                        <a:rPr lang="en-US" altLang="zh-TW" sz="3200" b="0" dirty="0">
                          <a:latin typeface="+mn-lt"/>
                        </a:rPr>
                        <a:t>11/15(</a:t>
                      </a:r>
                      <a:r>
                        <a:rPr lang="zh-TW" altLang="en-US" sz="3200" b="0" dirty="0">
                          <a:latin typeface="+mn-lt"/>
                        </a:rPr>
                        <a:t>五</a:t>
                      </a:r>
                      <a:r>
                        <a:rPr lang="en-US" altLang="zh-TW" sz="3200" b="0" dirty="0">
                          <a:latin typeface="+mn-lt"/>
                        </a:rPr>
                        <a:t>)9:00-11:00</a:t>
                      </a:r>
                      <a:r>
                        <a:rPr lang="zh-TW" altLang="en-US" sz="3200" b="0" dirty="0">
                          <a:latin typeface="+mn-lt"/>
                        </a:rPr>
                        <a:t>親職講座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>
                          <a:latin typeface="+mn-lt"/>
                        </a:rPr>
                        <a:t>調閱數學作業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>
                          <a:latin typeface="+mn-lt"/>
                        </a:rPr>
                        <a:t>發放葛瑞的囧日記</a:t>
                      </a:r>
                      <a:r>
                        <a:rPr lang="en-US" altLang="zh-TW" sz="3200" b="0" dirty="0">
                          <a:latin typeface="+mn-lt"/>
                        </a:rPr>
                        <a:t>(~12/13)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064976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81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0733251"/>
              </p:ext>
            </p:extLst>
          </p:nvPr>
        </p:nvGraphicFramePr>
        <p:xfrm>
          <a:off x="899592" y="1124744"/>
          <a:ext cx="7848872" cy="5547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78414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17045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196616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13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英文單字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A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冠王測驗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11/22</a:t>
                      </a:r>
                      <a:r>
                        <a:rPr lang="zh-TW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二</a:t>
                      </a:r>
                      <a:r>
                        <a:rPr lang="zh-TW" altLang="zh-TW" sz="3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)仁愛信班小作家徵文截稿</a:t>
                      </a:r>
                      <a:endParaRPr lang="en-US" altLang="zh-TW" sz="3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latin typeface="+mn-lt"/>
                        </a:rPr>
                        <a:t>調閱國語作業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latin typeface="+mn-lt"/>
                        </a:rPr>
                        <a:t>校內六年級樂樂棒球比賽</a:t>
                      </a:r>
                      <a:endParaRPr lang="en-US" altLang="zh-TW" sz="32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  <a:tr h="196616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14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六愛導護週</a:t>
                      </a:r>
                      <a:endParaRPr lang="en-US" altLang="zh-TW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446088" marR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latin typeface="+mn-lt"/>
                        </a:rPr>
                        <a:t>全校聖誕布置：</a:t>
                      </a:r>
                      <a:r>
                        <a:rPr lang="en-US" altLang="zh-TW" sz="3200" b="0" dirty="0">
                          <a:latin typeface="+mn-lt"/>
                        </a:rPr>
                        <a:t>11/25-1/7</a:t>
                      </a:r>
                    </a:p>
                    <a:p>
                      <a:pPr marL="446088" indent="-446088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11/25-12/13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校內科展評選</a:t>
                      </a:r>
                      <a:endParaRPr lang="en-US" altLang="zh-TW" sz="3200" b="0" dirty="0">
                        <a:solidFill>
                          <a:srgbClr val="00B050"/>
                        </a:solidFill>
                      </a:endParaRPr>
                    </a:p>
                    <a:p>
                      <a:pPr marL="446088" indent="-446088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solidFill>
                            <a:srgbClr val="DF0553"/>
                          </a:solidFill>
                        </a:rPr>
                        <a:t>11/25-29</a:t>
                      </a:r>
                      <a:r>
                        <a:rPr lang="zh-TW" altLang="en-US" sz="3200" b="0" dirty="0">
                          <a:solidFill>
                            <a:srgbClr val="DF0553"/>
                          </a:solidFill>
                        </a:rPr>
                        <a:t> </a:t>
                      </a:r>
                      <a:r>
                        <a:rPr lang="en-US" altLang="zh-TW" sz="3200" b="0" dirty="0">
                          <a:solidFill>
                            <a:srgbClr val="DF0553"/>
                          </a:solidFill>
                        </a:rPr>
                        <a:t>ESL</a:t>
                      </a:r>
                      <a:r>
                        <a:rPr lang="zh-TW" altLang="en-US" sz="3200" b="0" dirty="0">
                          <a:solidFill>
                            <a:srgbClr val="DF0553"/>
                          </a:solidFill>
                        </a:rPr>
                        <a:t>閱讀我最愛初賽</a:t>
                      </a:r>
                      <a:endParaRPr lang="en-US" altLang="zh-TW" sz="3200" b="0" dirty="0">
                        <a:solidFill>
                          <a:srgbClr val="DF0553"/>
                        </a:solidFill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11/29(</a:t>
                      </a:r>
                      <a:r>
                        <a:rPr lang="zh-TW" altLang="en-US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)8:30</a:t>
                      </a:r>
                      <a:r>
                        <a:rPr lang="zh-TW" altLang="en-US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六信實習音樂會</a:t>
                      </a:r>
                      <a:endParaRPr lang="en-US" altLang="zh-TW" sz="3200" b="1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46088" marR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11/27-29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西區運動會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13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187698"/>
              </p:ext>
            </p:extLst>
          </p:nvPr>
        </p:nvGraphicFramePr>
        <p:xfrm>
          <a:off x="742987" y="1618959"/>
          <a:ext cx="8025283" cy="4572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44563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13494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15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DF0553"/>
                          </a:solidFill>
                          <a:latin typeface="+mn-lt"/>
                        </a:rPr>
                        <a:t>12/02-12/6 ESL</a:t>
                      </a:r>
                      <a:r>
                        <a:rPr lang="zh-TW" altLang="en-US" sz="3200" b="0" dirty="0">
                          <a:solidFill>
                            <a:srgbClr val="DF0553"/>
                          </a:solidFill>
                          <a:latin typeface="+mn-lt"/>
                        </a:rPr>
                        <a:t>閱讀我最愛決賽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六愛品德教育演講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公德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12/2(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一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)8:00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點燈禮</a:t>
                      </a:r>
                      <a:endParaRPr lang="en-US" altLang="zh-TW" sz="3200" b="0" dirty="0">
                        <a:solidFill>
                          <a:srgbClr val="00B050"/>
                        </a:solidFill>
                        <a:latin typeface="+mn-lt"/>
                      </a:endParaRPr>
                    </a:p>
                    <a:p>
                      <a:pPr marL="1368000" indent="-1368000"/>
                      <a:r>
                        <a:rPr lang="en-US" altLang="zh-TW" sz="3200" b="0" dirty="0">
                          <a:latin typeface="+mn-lt"/>
                        </a:rPr>
                        <a:t>12/4(</a:t>
                      </a:r>
                      <a:r>
                        <a:rPr lang="zh-TW" altLang="en-US" sz="3200" b="0" dirty="0"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latin typeface="+mn-lt"/>
                        </a:rPr>
                        <a:t>)8:00-9:00</a:t>
                      </a:r>
                      <a:r>
                        <a:rPr lang="zh-TW" altLang="en-US" sz="3200" b="0" dirty="0">
                          <a:latin typeface="+mn-lt"/>
                        </a:rPr>
                        <a:t> 憂鬱自傷防治宣導</a:t>
                      </a:r>
                      <a:endParaRPr lang="en-US" altLang="zh-TW" sz="3200" b="0" dirty="0">
                        <a:solidFill>
                          <a:srgbClr val="7030A0"/>
                        </a:solidFill>
                        <a:latin typeface="+mn-lt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12/7(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六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天主教學校週活動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-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校慶園遊會暨冬令救濟活動</a:t>
                      </a:r>
                      <a:endParaRPr lang="en-US" altLang="zh-TW" sz="3200" b="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  <a:tr h="13494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16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536575" marR="0" lvl="0" indent="-5365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/>
                        <a:t>發</a:t>
                      </a:r>
                      <a:r>
                        <a:rPr lang="en-US" altLang="zh-TW" sz="3200" b="0" dirty="0" err="1"/>
                        <a:t>YLE</a:t>
                      </a:r>
                      <a:r>
                        <a:rPr lang="zh-TW" altLang="en-US" sz="3200" b="0" dirty="0"/>
                        <a:t>報名表</a:t>
                      </a:r>
                      <a:endParaRPr lang="en-US" altLang="zh-TW" sz="3200" b="0" dirty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DF0553"/>
                          </a:solidFill>
                        </a:rPr>
                        <a:t>12/11(</a:t>
                      </a:r>
                      <a:r>
                        <a:rPr lang="zh-TW" altLang="en-US" sz="3200" b="0" dirty="0">
                          <a:solidFill>
                            <a:srgbClr val="DF0553"/>
                          </a:solidFill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DF0553"/>
                          </a:solidFill>
                        </a:rPr>
                        <a:t>)ESL</a:t>
                      </a:r>
                      <a:r>
                        <a:rPr lang="zh-TW" altLang="en-US" sz="3200" b="0" dirty="0">
                          <a:solidFill>
                            <a:srgbClr val="DF0553"/>
                          </a:solidFill>
                        </a:rPr>
                        <a:t>故事有創意決賽</a:t>
                      </a:r>
                      <a:endParaRPr lang="en-US" altLang="zh-TW" sz="3200" b="0" dirty="0">
                        <a:solidFill>
                          <a:srgbClr val="DF0553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12/11(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)8:00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</a:rPr>
                        <a:t>大手牽小手回禮活動</a:t>
                      </a:r>
                      <a:endParaRPr lang="en-US" altLang="zh-TW" sz="3200" b="0" dirty="0">
                        <a:solidFill>
                          <a:srgbClr val="7030A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433576"/>
              </p:ext>
            </p:extLst>
          </p:nvPr>
        </p:nvGraphicFramePr>
        <p:xfrm>
          <a:off x="795189" y="1412776"/>
          <a:ext cx="7920880" cy="46344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259228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17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英文單字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A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冠王測驗</a:t>
                      </a:r>
                      <a:endParaRPr lang="en-US" altLang="zh-TW" sz="3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六信品德教育演講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尊重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dirty="0">
                          <a:latin typeface="+mn-lt"/>
                        </a:rPr>
                        <a:t>ESL</a:t>
                      </a:r>
                      <a:r>
                        <a:rPr lang="zh-TW" altLang="en-US" sz="3200" b="0" dirty="0">
                          <a:latin typeface="+mn-lt"/>
                        </a:rPr>
                        <a:t>雙語班家長觀課週</a:t>
                      </a:r>
                      <a:endParaRPr lang="en-US" altLang="zh-TW" sz="3200" b="0" dirty="0">
                        <a:latin typeface="+mn-lt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12/15-12/21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主題書展週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11/20</a:t>
                      </a:r>
                      <a:r>
                        <a:rPr lang="zh-TW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zh-TW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忠孝</a:t>
                      </a:r>
                      <a:r>
                        <a:rPr lang="zh-TW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班小作家徵文截稿</a:t>
                      </a:r>
                      <a:endParaRPr lang="en-US" altLang="zh-TW" sz="32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  <a:tr h="13494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18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12/23(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一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六年級小主播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12/25(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)8:00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聖誕節聖道禮儀</a:t>
                      </a:r>
                    </a:p>
                    <a:p>
                      <a:pPr marL="1368000" indent="-1368000"/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12/26(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四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親師聯誼餐會。</a:t>
                      </a:r>
                    </a:p>
                    <a:p>
                      <a:pPr marL="1368000" indent="-1368000"/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12/27(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校慶園遊會補假一天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753438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1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11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937424"/>
              </p:ext>
            </p:extLst>
          </p:nvPr>
        </p:nvGraphicFramePr>
        <p:xfrm>
          <a:off x="923871" y="1556791"/>
          <a:ext cx="7896602" cy="40843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21626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474976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10081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19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下學期增能社團選課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zh-TW" sz="3200" b="1" dirty="0">
                          <a:solidFill>
                            <a:srgbClr val="0070C0"/>
                          </a:solidFill>
                          <a:latin typeface="微軟正黑體" pitchFamily="34" charset="-120"/>
                          <a:ea typeface="+mn-ea"/>
                          <a:cs typeface="Tahoma" pitchFamily="34" charset="0"/>
                        </a:rPr>
                        <a:t>收畢業生戶口名簿影本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064976"/>
                  </a:ext>
                </a:extLst>
              </a:tr>
              <a:tr h="272174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20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1/6(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zh-TW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8:00校慶祈福禮</a:t>
                      </a:r>
                    </a:p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1/</a:t>
                      </a:r>
                      <a:r>
                        <a:rPr lang="en-US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TW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zh-TW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)、1/1</a:t>
                      </a:r>
                      <a:r>
                        <a:rPr lang="en-US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TW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zh-TW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期末</a:t>
                      </a:r>
                      <a:r>
                        <a:rPr lang="zh-TW" altLang="zh-TW" sz="3200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評量</a:t>
                      </a:r>
                    </a:p>
                    <a:p>
                      <a:pPr marL="1368000" indent="-1368000"/>
                      <a:r>
                        <a:rPr lang="en-US" altLang="zh-TW" sz="3200" b="0" dirty="0"/>
                        <a:t>1/10(</a:t>
                      </a:r>
                      <a:r>
                        <a:rPr lang="zh-TW" altLang="en-US" sz="3200" b="0" dirty="0"/>
                        <a:t>五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增能社團最後一次上課</a:t>
                      </a:r>
                      <a:endParaRPr lang="en-US" altLang="zh-TW" sz="3200" b="0" dirty="0"/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/>
                        <a:t>調閱閱讀選編教材</a:t>
                      </a:r>
                      <a:endParaRPr lang="en-US" altLang="zh-TW" sz="3200" b="0" dirty="0"/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/>
                        <a:t>下學期課後照顧上網報名</a:t>
                      </a:r>
                      <a:endParaRPr lang="en-US" altLang="zh-TW" sz="3200" b="0" dirty="0"/>
                    </a:p>
                    <a:p>
                      <a:pPr marL="536575" indent="-536575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>
                          <a:solidFill>
                            <a:srgbClr val="7030A0"/>
                          </a:solidFill>
                        </a:rPr>
                        <a:t>畢旅行前說明會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</a:rPr>
                        <a:t>暫定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</a:rPr>
                        <a:t>)</a:t>
                      </a:r>
                      <a:endParaRPr lang="zh-TW" altLang="en-US" sz="3200" b="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782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1375817"/>
              </p:ext>
            </p:extLst>
          </p:nvPr>
        </p:nvGraphicFramePr>
        <p:xfrm>
          <a:off x="795189" y="1412776"/>
          <a:ext cx="8097291" cy="518968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44563">
                  <a:extLst>
                    <a:ext uri="{9D8B030D-6E8A-4147-A177-3AD203B41FA5}">
                      <a16:colId xmlns:a16="http://schemas.microsoft.com/office/drawing/2014/main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2162157668"/>
                    </a:ext>
                  </a:extLst>
                </a:gridCol>
              </a:tblGrid>
              <a:tr h="201622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21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136900" marR="0" lvl="0" indent="-3136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1/15(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普通班音樂成果發表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36900" marR="0" lvl="0" indent="-3136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1/16(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)-1/18(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六</a:t>
                      </a: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畢業旅行</a:t>
                      </a: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(1/20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補假一天</a:t>
                      </a:r>
                      <a:endParaRPr lang="en-US" altLang="zh-TW" sz="3200" b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439863" marR="0" lvl="0" indent="-14398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1/17(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課後運動社團最後一次上課</a:t>
                      </a:r>
                      <a:endParaRPr lang="en-US" altLang="zh-TW" sz="3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064976"/>
                  </a:ext>
                </a:extLst>
              </a:tr>
              <a:tr h="3147525">
                <a:tc gridSpan="2"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1/21(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二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寒假開始</a:t>
                      </a:r>
                      <a:endParaRPr lang="en-US" altLang="zh-TW" sz="3200" b="0" dirty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1/21-1/24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2/3-2/6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寒假主題營活動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(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暫定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)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1/22-2/2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籃球校隊、足球校隊集訓</a:t>
                      </a:r>
                      <a:endParaRPr lang="en-US" altLang="zh-TW" sz="3200" b="0" dirty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2/3~2/7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音樂班集訓</a:t>
                      </a:r>
                      <a:endParaRPr lang="en-US" altLang="zh-TW" sz="3200" b="0" dirty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2/6(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四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、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2/7(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五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光仁盃籃球邀請賽</a:t>
                      </a:r>
                      <a:endParaRPr lang="en-US" altLang="zh-TW" sz="3200" b="0" dirty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2/11(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二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下學期開學日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/>
                        <a:t>圖書室開放。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/>
                        <a:t>9/7(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6</a:t>
                      </a:r>
                      <a:r>
                        <a:rPr lang="zh-TW" altLang="en-US" sz="3200" b="0" dirty="0"/>
                        <a:t>節 器樂課開始上課。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5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8000">
                <a:solidFill>
                  <a:srgbClr val="FF3300"/>
                </a:solidFill>
                <a:latin typeface="標楷體" pitchFamily="65" charset="-120"/>
              </a:rPr>
              <a:t>畢業旅行行程</a:t>
            </a:r>
            <a:endParaRPr lang="zh-TW" altLang="en-US" sz="8000" dirty="0">
              <a:solidFill>
                <a:srgbClr val="FF3300"/>
              </a:solidFill>
              <a:latin typeface="標楷體" pitchFamily="65" charset="-120"/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2674134A-C6EA-ADDA-59CC-AC69823F63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347973"/>
              </p:ext>
            </p:extLst>
          </p:nvPr>
        </p:nvGraphicFramePr>
        <p:xfrm>
          <a:off x="907504" y="1556793"/>
          <a:ext cx="7840960" cy="501149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50882">
                  <a:extLst>
                    <a:ext uri="{9D8B030D-6E8A-4147-A177-3AD203B41FA5}">
                      <a16:colId xmlns:a16="http://schemas.microsoft.com/office/drawing/2014/main" val="1347534853"/>
                    </a:ext>
                  </a:extLst>
                </a:gridCol>
                <a:gridCol w="5716477">
                  <a:extLst>
                    <a:ext uri="{9D8B030D-6E8A-4147-A177-3AD203B41FA5}">
                      <a16:colId xmlns:a16="http://schemas.microsoft.com/office/drawing/2014/main" val="2389443927"/>
                    </a:ext>
                  </a:extLst>
                </a:gridCol>
                <a:gridCol w="573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146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第一天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1/16(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四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0" dirty="0">
                          <a:solidFill>
                            <a:srgbClr val="0070C0"/>
                          </a:solidFill>
                        </a:rPr>
                        <a:t>高鐵：板橋</a:t>
                      </a:r>
                      <a:r>
                        <a:rPr lang="en-US" altLang="zh-TW" sz="2800" b="0" dirty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lang="zh-TW" altLang="en-US" sz="2800" b="0" dirty="0">
                          <a:solidFill>
                            <a:srgbClr val="0070C0"/>
                          </a:solidFill>
                        </a:rPr>
                        <a:t>左營</a:t>
                      </a:r>
                      <a:endParaRPr lang="en-US" altLang="zh-TW" sz="2800" b="0" dirty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駁二藝術特區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棧貳庫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壽山動物園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國立科學工藝博物館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義大皇家酒店自助式晚餐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住宿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：義大皇家酒店</a:t>
                      </a:r>
                    </a:p>
                    <a:p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836717"/>
                  </a:ext>
                </a:extLst>
              </a:tr>
              <a:tr h="174693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第二天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1/17(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五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原鄉緣紙傘文化村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彩繪紙傘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DIY)</a:t>
                      </a:r>
                    </a:p>
                    <a:p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東九道露營區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山訓體驗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BBQ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炭烤晚餐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勁爆青春晚會活動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7979584"/>
                  </a:ext>
                </a:extLst>
              </a:tr>
              <a:tr h="98813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第三天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1/18(</a:t>
                      </a:r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六</a:t>
                      </a:r>
                      <a:r>
                        <a:rPr lang="en-US" altLang="zh-TW" sz="2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0" dirty="0">
                          <a:solidFill>
                            <a:schemeClr val="tx1"/>
                          </a:solidFill>
                        </a:rPr>
                        <a:t>義大遊樂世界</a:t>
                      </a:r>
                      <a:endParaRPr lang="en-US" altLang="zh-TW" sz="2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2800" b="0" dirty="0">
                          <a:solidFill>
                            <a:srgbClr val="0070C0"/>
                          </a:solidFill>
                        </a:rPr>
                        <a:t>高鐵：左營</a:t>
                      </a:r>
                      <a:r>
                        <a:rPr lang="en-US" altLang="zh-TW" sz="2800" b="0" dirty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lang="zh-TW" altLang="en-US" sz="2800" b="0" dirty="0">
                          <a:solidFill>
                            <a:srgbClr val="0070C0"/>
                          </a:solidFill>
                        </a:rPr>
                        <a:t>板橋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662215"/>
                  </a:ext>
                </a:extLst>
              </a:tr>
            </a:tbl>
          </a:graphicData>
        </a:graphic>
      </p:graphicFrame>
      <p:sp>
        <p:nvSpPr>
          <p:cNvPr id="43011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A0A012D-46DF-4D81-8D87-D8515EDA7A6B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76672"/>
            <a:ext cx="7344419" cy="1204491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徵求愛心家長之協助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1" y="1989138"/>
            <a:ext cx="7709421" cy="4464050"/>
          </a:xfrm>
        </p:spPr>
        <p:txBody>
          <a:bodyPr>
            <a:normAutofit/>
          </a:bodyPr>
          <a:lstStyle/>
          <a:p>
            <a:pPr>
              <a:buClr>
                <a:srgbClr val="FFCC00"/>
              </a:buClr>
              <a:buFont typeface="Wingdings" panose="05000000000000000000" pitchFamily="2" charset="2"/>
              <a:buChar char="u"/>
            </a:pPr>
            <a:r>
              <a:rPr lang="zh-TW" altLang="zh-TW" sz="4800" dirty="0">
                <a:latin typeface="Times New Roman" pitchFamily="18" charset="0"/>
              </a:rPr>
              <a:t>家長</a:t>
            </a:r>
            <a:r>
              <a:rPr lang="zh-TW" altLang="en-US" sz="4800" dirty="0">
                <a:latin typeface="Times New Roman" pitchFamily="18" charset="0"/>
              </a:rPr>
              <a:t>代表</a:t>
            </a:r>
            <a:r>
              <a:rPr lang="en-US" altLang="zh-TW" sz="4800" dirty="0">
                <a:latin typeface="Times New Roman" pitchFamily="18" charset="0"/>
              </a:rPr>
              <a:t>3</a:t>
            </a:r>
            <a:r>
              <a:rPr lang="zh-TW" altLang="en-US" sz="4800" dirty="0">
                <a:latin typeface="Times New Roman" pitchFamily="18" charset="0"/>
              </a:rPr>
              <a:t>位</a:t>
            </a:r>
            <a:r>
              <a:rPr lang="zh-TW" altLang="zh-TW" sz="4800" dirty="0">
                <a:latin typeface="Times New Roman" pitchFamily="18" charset="0"/>
              </a:rPr>
              <a:t>(畢聯會)</a:t>
            </a:r>
          </a:p>
          <a:p>
            <a:pPr>
              <a:buClr>
                <a:srgbClr val="FFCC00"/>
              </a:buClr>
              <a:buFont typeface="Wingdings" panose="05000000000000000000" pitchFamily="2" charset="2"/>
              <a:buChar char="u"/>
            </a:pPr>
            <a:r>
              <a:rPr lang="zh-TW" altLang="zh-TW" sz="4800" dirty="0">
                <a:latin typeface="Times New Roman" pitchFamily="18" charset="0"/>
              </a:rPr>
              <a:t>校慶園遊會愛心家長</a:t>
            </a:r>
          </a:p>
          <a:p>
            <a:pPr marL="536575" indent="-536575">
              <a:buClr>
                <a:srgbClr val="FFCC00"/>
              </a:buClr>
              <a:buFont typeface="Wingdings" panose="05000000000000000000" pitchFamily="2" charset="2"/>
              <a:buChar char="u"/>
            </a:pPr>
            <a:r>
              <a:rPr lang="zh-TW" altLang="zh-TW" sz="4800" dirty="0">
                <a:latin typeface="Times New Roman" pitchFamily="18" charset="0"/>
              </a:rPr>
              <a:t>畢業旅行(4人一室，含一位家長)</a:t>
            </a:r>
          </a:p>
        </p:txBody>
      </p:sp>
      <p:sp>
        <p:nvSpPr>
          <p:cNvPr id="4505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51A7619-4F0A-40B3-9846-CA8076052504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835696" y="332656"/>
            <a:ext cx="5184775" cy="10080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本學期學年班費</a:t>
            </a:r>
          </a:p>
        </p:txBody>
      </p:sp>
      <p:sp>
        <p:nvSpPr>
          <p:cNvPr id="88067" name="Rectangle 1027"/>
          <p:cNvSpPr>
            <a:spLocks noGrp="1" noChangeArrowheads="1"/>
          </p:cNvSpPr>
          <p:nvPr>
            <p:ph idx="1"/>
          </p:nvPr>
        </p:nvSpPr>
        <p:spPr>
          <a:xfrm>
            <a:off x="755576" y="1196752"/>
            <a:ext cx="8209607" cy="5184576"/>
          </a:xfrm>
        </p:spPr>
        <p:txBody>
          <a:bodyPr>
            <a:normAutofit fontScale="92500"/>
          </a:bodyPr>
          <a:lstStyle/>
          <a:p>
            <a:pPr marL="536575" indent="-536575">
              <a:buFont typeface="Wingdings" panose="05000000000000000000" pitchFamily="2" charset="2"/>
              <a:buChar char="u"/>
              <a:tabLst>
                <a:tab pos="536575" algn="l"/>
              </a:tabLst>
            </a:pPr>
            <a:r>
              <a:rPr lang="zh-TW" altLang="zh-TW" dirty="0">
                <a:latin typeface="Times New Roman" pitchFamily="18" charset="0"/>
              </a:rPr>
              <a:t>班費(</a:t>
            </a:r>
            <a:r>
              <a:rPr lang="zh-TW" altLang="en-US" dirty="0">
                <a:latin typeface="Times New Roman" pitchFamily="18" charset="0"/>
              </a:rPr>
              <a:t>印表機</a:t>
            </a:r>
            <a:r>
              <a:rPr lang="zh-TW" altLang="zh-TW" dirty="0">
                <a:latin typeface="Times New Roman" pitchFamily="18" charset="0"/>
              </a:rPr>
              <a:t>墨水、班級用文具用品、獎勵品、清潔用品、影印講義、練習卷</a:t>
            </a:r>
            <a:r>
              <a:rPr lang="zh-TW" altLang="zh-TW" dirty="0"/>
              <a:t>……</a:t>
            </a:r>
            <a:r>
              <a:rPr lang="zh-TW" altLang="zh-TW" dirty="0">
                <a:latin typeface="Times New Roman" pitchFamily="18" charset="0"/>
              </a:rPr>
              <a:t>)</a:t>
            </a:r>
            <a:endParaRPr lang="en-US" altLang="zh-TW" dirty="0">
              <a:latin typeface="Times New Roman" pitchFamily="18" charset="0"/>
            </a:endParaRPr>
          </a:p>
          <a:p>
            <a:pPr marL="536575" indent="-536575">
              <a:buFont typeface="Wingdings" panose="05000000000000000000" pitchFamily="2" charset="2"/>
              <a:buChar char="u"/>
              <a:tabLst>
                <a:tab pos="536575" algn="l"/>
              </a:tabLst>
            </a:pPr>
            <a:r>
              <a:rPr lang="zh-TW" altLang="en-US" dirty="0">
                <a:latin typeface="Times New Roman" pitchFamily="18" charset="0"/>
              </a:rPr>
              <a:t>大手牽小手活動費用</a:t>
            </a:r>
            <a:r>
              <a:rPr lang="en-US" altLang="zh-TW" dirty="0">
                <a:latin typeface="Times New Roman" pitchFamily="18" charset="0"/>
              </a:rPr>
              <a:t>(</a:t>
            </a:r>
            <a:r>
              <a:rPr lang="zh-TW" altLang="en-US" dirty="0">
                <a:latin typeface="Times New Roman" pitchFamily="18" charset="0"/>
              </a:rPr>
              <a:t>禮物、拍拍手</a:t>
            </a:r>
            <a:r>
              <a:rPr lang="en-US" altLang="zh-TW" dirty="0">
                <a:latin typeface="Times New Roman" pitchFamily="18" charset="0"/>
              </a:rPr>
              <a:t>)</a:t>
            </a:r>
          </a:p>
          <a:p>
            <a:pPr marL="0" indent="0" algn="ctr">
              <a:buNone/>
              <a:tabLst>
                <a:tab pos="536575" algn="l"/>
              </a:tabLst>
            </a:pPr>
            <a:r>
              <a:rPr lang="zh-TW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原規劃繳交</a:t>
            </a:r>
            <a:r>
              <a:rPr lang="zh-TW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</a:t>
            </a:r>
            <a:r>
              <a:rPr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</a:t>
            </a:r>
            <a:r>
              <a:rPr lang="zh-TW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00元</a:t>
            </a: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indent="0" algn="ctr">
              <a:buNone/>
              <a:tabLst>
                <a:tab pos="536575" algn="l"/>
              </a:tabLst>
            </a:pP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班上五年級尚有剩餘款  本學期</a:t>
            </a:r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免繳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indent="0" algn="ctr">
              <a:buNone/>
              <a:tabLst>
                <a:tab pos="536575" algn="l"/>
              </a:tabLst>
            </a:pP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indent="0" algn="ctr">
              <a:buNone/>
              <a:tabLst>
                <a:tab pos="536575" algn="l"/>
              </a:tabLst>
            </a:pP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608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1DDEE7C-456C-4E7D-9705-CA6176DD92D2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42975" y="381002"/>
            <a:ext cx="7629525" cy="908050"/>
          </a:xfrm>
        </p:spPr>
        <p:txBody>
          <a:bodyPr/>
          <a:lstStyle/>
          <a:p>
            <a:pPr algn="ctr"/>
            <a:r>
              <a:rPr lang="zh-TW" altLang="zh-TW" sz="5400" b="1" dirty="0">
                <a:solidFill>
                  <a:srgbClr val="FF3300"/>
                </a:solidFill>
                <a:latin typeface="+mn-ea"/>
                <a:ea typeface="+mn-ea"/>
              </a:rPr>
              <a:t>國語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827584" y="1565102"/>
            <a:ext cx="3384550" cy="639762"/>
          </a:xfrm>
        </p:spPr>
        <p:txBody>
          <a:bodyPr>
            <a:normAutofit/>
          </a:bodyPr>
          <a:lstStyle/>
          <a:p>
            <a:pPr marL="273050" indent="-273050">
              <a:lnSpc>
                <a:spcPct val="90000"/>
              </a:lnSpc>
            </a:pPr>
            <a:r>
              <a:rPr lang="zh-TW" altLang="zh-TW" sz="3700" b="1" dirty="0">
                <a:solidFill>
                  <a:srgbClr val="00B050"/>
                </a:solidFill>
              </a:rPr>
              <a:t>評分標準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827584" y="2204864"/>
            <a:ext cx="3352303" cy="4032448"/>
          </a:xfrm>
        </p:spPr>
        <p:txBody>
          <a:bodyPr rtlCol="0">
            <a:noAutofit/>
          </a:bodyPr>
          <a:lstStyle/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國語習作</a:t>
            </a:r>
            <a:r>
              <a:rPr lang="en-US" altLang="zh-TW" sz="2800" dirty="0"/>
              <a:t>15%</a:t>
            </a:r>
            <a:endParaRPr lang="zh-TW" altLang="zh-TW" sz="2800" dirty="0"/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聽寫簿</a:t>
            </a:r>
            <a:r>
              <a:rPr lang="en-US" altLang="zh-TW" sz="2800" dirty="0"/>
              <a:t>10%</a:t>
            </a:r>
            <a:endParaRPr lang="zh-TW" altLang="zh-TW" sz="2800" dirty="0"/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甲乙本</a:t>
            </a:r>
            <a:r>
              <a:rPr lang="en-US" altLang="zh-TW" sz="2800" dirty="0"/>
              <a:t>10%</a:t>
            </a:r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成語考卷</a:t>
            </a:r>
            <a:r>
              <a:rPr lang="en-US" altLang="zh-TW" sz="2800" dirty="0"/>
              <a:t>5% (30</a:t>
            </a:r>
            <a:r>
              <a:rPr lang="zh-TW" altLang="zh-TW" sz="2800" dirty="0"/>
              <a:t>、</a:t>
            </a:r>
            <a:r>
              <a:rPr lang="en-US" altLang="zh-TW" sz="2800" dirty="0"/>
              <a:t>25</a:t>
            </a:r>
            <a:r>
              <a:rPr lang="zh-TW" altLang="zh-TW" sz="2800" dirty="0"/>
              <a:t>題各一張</a:t>
            </a:r>
            <a:r>
              <a:rPr lang="en-US" altLang="zh-TW" sz="2800" dirty="0"/>
              <a:t>)</a:t>
            </a:r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/>
              <a:t>學習態度</a:t>
            </a:r>
            <a:r>
              <a:rPr lang="en-US" altLang="zh-TW" sz="2800" dirty="0"/>
              <a:t>10%</a:t>
            </a:r>
            <a:endParaRPr lang="zh-TW" altLang="zh-TW" sz="2800" dirty="0"/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/>
              <a:t>定期評量</a:t>
            </a:r>
            <a:r>
              <a:rPr lang="en-US" altLang="zh-TW" sz="2800" dirty="0"/>
              <a:t>50%</a:t>
            </a:r>
            <a:endParaRPr lang="zh-TW" altLang="zh-TW" sz="2800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225836" y="1565102"/>
            <a:ext cx="3821112" cy="639762"/>
          </a:xfrm>
        </p:spPr>
        <p:txBody>
          <a:bodyPr>
            <a:normAutofit/>
          </a:bodyPr>
          <a:lstStyle/>
          <a:p>
            <a:pPr marL="273050" indent="-273050">
              <a:lnSpc>
                <a:spcPct val="90000"/>
              </a:lnSpc>
            </a:pPr>
            <a:r>
              <a:rPr lang="zh-TW" altLang="zh-TW" sz="3700" b="1" dirty="0">
                <a:solidFill>
                  <a:srgbClr val="00B050"/>
                </a:solidFill>
              </a:rPr>
              <a:t>延伸教材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4"/>
          </p:nvPr>
        </p:nvSpPr>
        <p:spPr>
          <a:xfrm>
            <a:off x="4179887" y="2179712"/>
            <a:ext cx="4712593" cy="4248150"/>
          </a:xfrm>
        </p:spPr>
        <p:txBody>
          <a:bodyPr rtlCol="0">
            <a:noAutofit/>
          </a:bodyPr>
          <a:lstStyle/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latin typeface="+mn-ea"/>
              </a:rPr>
              <a:t>國語補充教材</a:t>
            </a:r>
            <a:endParaRPr lang="en-US" altLang="zh-TW" sz="2800" dirty="0"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/>
              <a:t>國語課堂練習</a:t>
            </a:r>
            <a:endParaRPr lang="en-US" altLang="zh-TW" sz="2800" dirty="0"/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latin typeface="+mn-ea"/>
              </a:rPr>
              <a:t>閱讀寫作編選教材</a:t>
            </a:r>
            <a:endParaRPr lang="en-US" altLang="zh-TW" sz="2800" dirty="0"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>
                <a:latin typeface="+mn-ea"/>
              </a:rPr>
              <a:t>讀報閱讀理解</a:t>
            </a:r>
            <a:endParaRPr lang="en-US" altLang="zh-TW" sz="2800" dirty="0"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>
                <a:latin typeface="+mn-ea"/>
              </a:rPr>
              <a:t>《</a:t>
            </a:r>
            <a:r>
              <a:rPr lang="zh-TW" altLang="en-US" sz="2800" dirty="0">
                <a:latin typeface="+mn-ea"/>
              </a:rPr>
              <a:t>讀出素養力</a:t>
            </a:r>
            <a:r>
              <a:rPr lang="zh-TW" altLang="zh-TW" sz="2800" dirty="0">
                <a:latin typeface="+mn-ea"/>
              </a:rPr>
              <a:t>》</a:t>
            </a:r>
            <a:r>
              <a:rPr lang="en-US" altLang="zh-TW" sz="2800" dirty="0">
                <a:latin typeface="+mn-ea"/>
              </a:rPr>
              <a:t>(</a:t>
            </a:r>
            <a:r>
              <a:rPr lang="zh-TW" altLang="zh-TW" sz="2800" dirty="0">
                <a:latin typeface="+mn-ea"/>
              </a:rPr>
              <a:t>使用一年</a:t>
            </a:r>
            <a:r>
              <a:rPr lang="en-US" altLang="zh-TW" sz="2800" dirty="0">
                <a:latin typeface="+mn-ea"/>
              </a:rPr>
              <a:t>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>
                <a:latin typeface="+mn-ea"/>
              </a:rPr>
              <a:t>小日記</a:t>
            </a:r>
            <a:endParaRPr lang="en-US" altLang="zh-TW" sz="2800" dirty="0">
              <a:latin typeface="+mn-ea"/>
            </a:endParaRPr>
          </a:p>
        </p:txBody>
      </p:sp>
      <p:sp>
        <p:nvSpPr>
          <p:cNvPr id="47111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1802701-1555-44F0-912B-F32F4E931CB7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76250"/>
            <a:ext cx="7543800" cy="10715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600" dirty="0">
                <a:solidFill>
                  <a:srgbClr val="FF0000"/>
                </a:solidFill>
              </a:rPr>
              <a:t>國語文的延伸教材</a:t>
            </a:r>
            <a:r>
              <a:rPr lang="en-US" altLang="zh-TW" sz="6600" dirty="0">
                <a:solidFill>
                  <a:srgbClr val="FF0000"/>
                </a:solidFill>
              </a:rPr>
              <a:t>1</a:t>
            </a:r>
            <a:endParaRPr lang="zh-TW" altLang="en-US" sz="6600" dirty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580422"/>
            <a:ext cx="7921376" cy="4941887"/>
          </a:xfrm>
        </p:spPr>
        <p:txBody>
          <a:bodyPr>
            <a:normAutofit lnSpcReduction="10000"/>
          </a:bodyPr>
          <a:lstStyle/>
          <a:p>
            <a:pPr marL="441325" indent="-441325"/>
            <a:r>
              <a:rPr lang="zh-TW" altLang="zh-TW" sz="3000" b="1" dirty="0">
                <a:solidFill>
                  <a:srgbClr val="00B050"/>
                </a:solidFill>
              </a:rPr>
              <a:t>自編國語補充教材</a:t>
            </a:r>
            <a:r>
              <a:rPr lang="zh-TW" altLang="zh-TW" sz="3000" dirty="0"/>
              <a:t>：古典詩詞、成語、生字解析</a:t>
            </a:r>
            <a:r>
              <a:rPr lang="zh-TW" altLang="en-US" sz="3000" dirty="0"/>
              <a:t>、字音字形</a:t>
            </a:r>
            <a:r>
              <a:rPr lang="zh-TW" altLang="zh-TW" sz="3000" dirty="0"/>
              <a:t>……</a:t>
            </a:r>
          </a:p>
          <a:p>
            <a:pPr marL="758825" lvl="1" indent="-457200">
              <a:buFont typeface="Wingdings" pitchFamily="2" charset="2"/>
              <a:buChar char="ü"/>
            </a:pPr>
            <a:r>
              <a:rPr lang="zh-TW" altLang="en-US" sz="2600" dirty="0"/>
              <a:t>內容豐富，國中可繼續使用</a:t>
            </a:r>
            <a:r>
              <a:rPr lang="zh-TW" altLang="zh-TW" sz="2600" dirty="0"/>
              <a:t>。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zh-TW" altLang="zh-TW" sz="3000" b="1" dirty="0">
                <a:solidFill>
                  <a:srgbClr val="00B050"/>
                </a:solidFill>
              </a:rPr>
              <a:t>國語課堂練習</a:t>
            </a:r>
            <a:r>
              <a:rPr lang="zh-TW" altLang="zh-TW" sz="3000" dirty="0"/>
              <a:t>：字形辨別、字義辨正、認識多音字、語詞解釋、學生字背成語、短語練習、句型練習、修辭練習、綜合練習(選擇題)</a:t>
            </a:r>
            <a:r>
              <a:rPr lang="zh-TW" altLang="en-US" sz="3000" dirty="0"/>
              <a:t>。</a:t>
            </a:r>
            <a:endParaRPr lang="zh-TW" altLang="zh-TW" sz="3000" dirty="0"/>
          </a:p>
          <a:p>
            <a:pPr marL="441325" indent="-441325">
              <a:buFont typeface="Arial" pitchFamily="34" charset="0"/>
              <a:buChar char="•"/>
            </a:pPr>
            <a:r>
              <a:rPr lang="zh-TW" altLang="zh-TW" sz="3000" b="1" dirty="0">
                <a:solidFill>
                  <a:srgbClr val="00B050"/>
                </a:solidFill>
              </a:rPr>
              <a:t>閱讀寫作編選教材</a:t>
            </a:r>
            <a:r>
              <a:rPr lang="zh-TW" altLang="zh-TW" sz="3000" dirty="0">
                <a:latin typeface="Times New Roman" pitchFamily="18" charset="0"/>
              </a:rPr>
              <a:t>：</a:t>
            </a:r>
            <a:r>
              <a:rPr lang="zh-TW" altLang="en-US" sz="3000" dirty="0">
                <a:latin typeface="Times New Roman" pitchFamily="18" charset="0"/>
              </a:rPr>
              <a:t>配合國語課本單元主題</a:t>
            </a:r>
            <a:r>
              <a:rPr lang="zh-TW" altLang="zh-TW" sz="3000" dirty="0"/>
              <a:t>，加入</a:t>
            </a:r>
            <a:r>
              <a:rPr lang="zh-TW" altLang="zh-TW" sz="3000" b="1" dirty="0">
                <a:solidFill>
                  <a:srgbClr val="FF3300"/>
                </a:solidFill>
              </a:rPr>
              <a:t>延伸文章的學習</a:t>
            </a:r>
            <a:r>
              <a:rPr lang="zh-TW" altLang="zh-TW" sz="3000" dirty="0">
                <a:latin typeface="Times New Roman" pitchFamily="18" charset="0"/>
              </a:rPr>
              <a:t>) ，3篇生活小記 (</a:t>
            </a:r>
            <a:r>
              <a:rPr lang="zh-TW" altLang="zh-TW" sz="3000" dirty="0">
                <a:latin typeface="Times New Roman" pitchFamily="18" charset="0"/>
                <a:hlinkClick r:id="rId2" action="ppaction://hlinksldjump"/>
              </a:rPr>
              <a:t>《未來想過的生活》系列</a:t>
            </a:r>
            <a:r>
              <a:rPr lang="zh-TW" altLang="zh-TW" sz="3000" dirty="0">
                <a:latin typeface="Times New Roman" pitchFamily="18" charset="0"/>
              </a:rPr>
              <a:t>及小作家徵文1篇)。</a:t>
            </a:r>
          </a:p>
          <a:p>
            <a:pPr marL="441325" indent="-441325">
              <a:buFont typeface="Arial" pitchFamily="34" charset="0"/>
              <a:buChar char="•"/>
            </a:pPr>
            <a:endParaRPr lang="zh-TW" altLang="zh-TW" sz="3200" dirty="0"/>
          </a:p>
        </p:txBody>
      </p:sp>
      <p:sp>
        <p:nvSpPr>
          <p:cNvPr id="48131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41516AD-9967-471B-B8A8-914CC964125D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5575" cy="1271587"/>
          </a:xfrm>
        </p:spPr>
        <p:txBody>
          <a:bodyPr>
            <a:noAutofit/>
          </a:bodyPr>
          <a:lstStyle/>
          <a:p>
            <a:pPr algn="ctr"/>
            <a:r>
              <a:rPr lang="zh-TW" altLang="zh-TW" sz="5400" b="1" dirty="0">
                <a:solidFill>
                  <a:srgbClr val="FF0000"/>
                </a:solidFill>
                <a:latin typeface="+mn-ea"/>
                <a:ea typeface="+mn-ea"/>
              </a:rPr>
              <a:t>生活小記</a:t>
            </a:r>
            <a:br>
              <a:rPr lang="zh-TW" altLang="zh-TW" sz="5400" b="1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zh-TW" altLang="zh-TW" sz="5400" b="1" dirty="0">
                <a:solidFill>
                  <a:srgbClr val="FF0000"/>
                </a:solidFill>
                <a:latin typeface="+mn-ea"/>
                <a:ea typeface="+mn-ea"/>
              </a:rPr>
              <a:t>未來想過的生活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234156" y="1853566"/>
            <a:ext cx="900113" cy="4868862"/>
          </a:xfrm>
        </p:spPr>
        <p:txBody>
          <a:bodyPr vert="eaVert">
            <a:normAutofit/>
          </a:bodyPr>
          <a:lstStyle/>
          <a:p>
            <a:pPr marL="273050" indent="-273050" algn="l"/>
            <a:r>
              <a:rPr lang="zh-TW" altLang="zh-TW" sz="4000" dirty="0">
                <a:solidFill>
                  <a:srgbClr val="7030A0"/>
                </a:solidFill>
              </a:rPr>
              <a:t>閱報找工作</a:t>
            </a:r>
          </a:p>
          <a:p>
            <a:pPr marL="273050" indent="-273050" algn="l"/>
            <a:endParaRPr lang="zh-TW" altLang="zh-TW" dirty="0"/>
          </a:p>
        </p:txBody>
      </p:sp>
      <p:pic>
        <p:nvPicPr>
          <p:cNvPr id="52228" name="內容版面配置區 7" descr="04072018090351-0002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711" y="2048899"/>
            <a:ext cx="2954464" cy="4427537"/>
          </a:xfrm>
        </p:spPr>
      </p:pic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7668344" y="1911034"/>
            <a:ext cx="1079500" cy="4868862"/>
          </a:xfrm>
        </p:spPr>
        <p:txBody>
          <a:bodyPr vert="eaVert">
            <a:normAutofit/>
          </a:bodyPr>
          <a:lstStyle/>
          <a:p>
            <a:pPr marL="273050" indent="-273050" algn="l"/>
            <a:r>
              <a:rPr lang="zh-TW" altLang="zh-TW" sz="4000" dirty="0">
                <a:solidFill>
                  <a:srgbClr val="7030A0"/>
                </a:solidFill>
              </a:rPr>
              <a:t>撰寫履歷表</a:t>
            </a:r>
          </a:p>
          <a:p>
            <a:pPr marL="273050" indent="-273050"/>
            <a:endParaRPr lang="zh-TW" altLang="zh-TW" dirty="0"/>
          </a:p>
        </p:txBody>
      </p:sp>
      <p:pic>
        <p:nvPicPr>
          <p:cNvPr id="52230" name="內容版面配置區 8" descr="04072018090358-0004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1882" y="2048898"/>
            <a:ext cx="3132138" cy="4427537"/>
          </a:xfrm>
        </p:spPr>
      </p:pic>
      <p:sp>
        <p:nvSpPr>
          <p:cNvPr id="52231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FBBE196-E9E6-4CF9-BAC7-5B1149A46DD2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76250"/>
            <a:ext cx="7543800" cy="10715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600" dirty="0">
                <a:solidFill>
                  <a:srgbClr val="FF0000"/>
                </a:solidFill>
              </a:rPr>
              <a:t>國語文的延伸教材</a:t>
            </a:r>
            <a:r>
              <a:rPr lang="en-US" altLang="zh-TW" sz="6600" dirty="0">
                <a:solidFill>
                  <a:srgbClr val="FF0000"/>
                </a:solidFill>
              </a:rPr>
              <a:t>2</a:t>
            </a:r>
            <a:endParaRPr lang="zh-TW" altLang="en-US" sz="6600" dirty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55577" y="1547813"/>
            <a:ext cx="8208912" cy="5194300"/>
          </a:xfrm>
        </p:spPr>
        <p:txBody>
          <a:bodyPr>
            <a:normAutofit fontScale="92500" lnSpcReduction="20000"/>
          </a:bodyPr>
          <a:lstStyle/>
          <a:p>
            <a:pPr marL="441325" indent="-441325">
              <a:buFont typeface="Arial" pitchFamily="34" charset="0"/>
              <a:buChar char="•"/>
            </a:pPr>
            <a:r>
              <a:rPr lang="zh-TW" altLang="zh-TW" sz="3500" b="1" dirty="0">
                <a:solidFill>
                  <a:srgbClr val="00B050"/>
                </a:solidFill>
                <a:hlinkClick r:id="rId2" action="ppaction://hlinksldjump"/>
              </a:rPr>
              <a:t>讀報閱讀理解</a:t>
            </a:r>
            <a:r>
              <a:rPr lang="zh-TW" altLang="zh-TW" sz="3500" dirty="0">
                <a:latin typeface="Times New Roman" pitchFamily="18" charset="0"/>
              </a:rPr>
              <a:t>：</a:t>
            </a:r>
            <a:r>
              <a:rPr lang="zh-TW" altLang="zh-TW" sz="3500" dirty="0">
                <a:solidFill>
                  <a:srgbClr val="FF0000"/>
                </a:solidFill>
                <a:latin typeface="Times New Roman" pitchFamily="18" charset="0"/>
              </a:rPr>
              <a:t>一週2篇讀報</a:t>
            </a:r>
            <a:r>
              <a:rPr lang="zh-TW" altLang="zh-TW" sz="3500" dirty="0">
                <a:latin typeface="Times New Roman" pitchFamily="18" charset="0"/>
              </a:rPr>
              <a:t>，即時融入生活教育。依</a:t>
            </a:r>
            <a:r>
              <a:rPr lang="zh-TW" altLang="zh-TW" sz="3500" dirty="0"/>
              <a:t>PIRLS</a:t>
            </a:r>
            <a:r>
              <a:rPr lang="zh-TW" altLang="zh-TW" sz="3500" dirty="0">
                <a:latin typeface="Times New Roman" pitchFamily="18" charset="0"/>
              </a:rPr>
              <a:t>四層次提問設計問題，帶領孩子精進閱讀理解能力。</a:t>
            </a:r>
          </a:p>
          <a:p>
            <a:pPr marL="441325" indent="-441325"/>
            <a:r>
              <a:rPr lang="zh-TW" altLang="zh-TW" sz="3500" b="1" dirty="0">
                <a:solidFill>
                  <a:srgbClr val="00B050"/>
                </a:solidFill>
              </a:rPr>
              <a:t>《</a:t>
            </a:r>
            <a:r>
              <a:rPr lang="zh-TW" altLang="en-US" sz="3500" b="1" dirty="0">
                <a:solidFill>
                  <a:srgbClr val="00B050"/>
                </a:solidFill>
              </a:rPr>
              <a:t>讀出素養力</a:t>
            </a:r>
            <a:r>
              <a:rPr lang="zh-TW" altLang="zh-TW" sz="3500" b="1" dirty="0">
                <a:solidFill>
                  <a:srgbClr val="00B050"/>
                </a:solidFill>
              </a:rPr>
              <a:t>》</a:t>
            </a:r>
            <a:r>
              <a:rPr lang="zh-TW" altLang="zh-TW" sz="3500" dirty="0"/>
              <a:t>：</a:t>
            </a:r>
            <a:r>
              <a:rPr lang="zh-TW" altLang="zh-TW" sz="3500" dirty="0">
                <a:solidFill>
                  <a:srgbClr val="FF0000"/>
                </a:solidFill>
              </a:rPr>
              <a:t>使用一年</a:t>
            </a:r>
            <a:r>
              <a:rPr lang="zh-TW" altLang="en-US" sz="3500" dirty="0">
                <a:solidFill>
                  <a:srgbClr val="FF0000"/>
                </a:solidFill>
              </a:rPr>
              <a:t>，上學期寫單數回，下學期寫雙數回</a:t>
            </a:r>
            <a:r>
              <a:rPr lang="zh-TW" altLang="zh-TW" sz="3500" dirty="0">
                <a:solidFill>
                  <a:srgbClr val="FF0000"/>
                </a:solidFill>
              </a:rPr>
              <a:t>。</a:t>
            </a:r>
            <a:r>
              <a:rPr lang="zh-TW" altLang="en-US" sz="3500" dirty="0"/>
              <a:t>跨域文本，多元豐富，含圖表、比較文本閱讀，收錄素養題型，加強孩子思辨能力，搭配影音悦讀，圖文並茂加強學習動機與興趣。</a:t>
            </a:r>
            <a:endParaRPr lang="en-US" altLang="zh-TW" sz="3500" dirty="0"/>
          </a:p>
          <a:p>
            <a:pPr marL="441325" indent="-441325"/>
            <a:r>
              <a:rPr lang="zh-TW" altLang="zh-TW" sz="3500" b="1" dirty="0">
                <a:solidFill>
                  <a:srgbClr val="00B050"/>
                </a:solidFill>
              </a:rPr>
              <a:t>班書閱讀</a:t>
            </a:r>
            <a:r>
              <a:rPr lang="zh-TW" altLang="zh-TW" sz="3500" dirty="0">
                <a:latin typeface="Times New Roman" pitchFamily="18" charset="0"/>
              </a:rPr>
              <a:t>：</a:t>
            </a:r>
            <a:r>
              <a:rPr lang="zh-TW" altLang="zh-TW" sz="3500" dirty="0"/>
              <a:t>每班4</a:t>
            </a:r>
            <a:r>
              <a:rPr lang="en-US" altLang="zh-TW" sz="3500" dirty="0"/>
              <a:t>2</a:t>
            </a:r>
            <a:r>
              <a:rPr lang="zh-TW" altLang="zh-TW" sz="3500" dirty="0"/>
              <a:t>本，</a:t>
            </a:r>
            <a:r>
              <a:rPr lang="zh-TW" altLang="en-US" sz="3500" dirty="0"/>
              <a:t>整套趣味版資治通鑑</a:t>
            </a:r>
            <a:r>
              <a:rPr lang="en-US" altLang="zh-TW" sz="3500" dirty="0"/>
              <a:t>+</a:t>
            </a:r>
            <a:r>
              <a:rPr lang="zh-TW" altLang="en-US" sz="3500" dirty="0"/>
              <a:t>國語課本作家作品。</a:t>
            </a:r>
            <a:r>
              <a:rPr lang="zh-TW" altLang="zh-TW" sz="3500" dirty="0"/>
              <a:t>每週輪讀一本</a:t>
            </a:r>
            <a:r>
              <a:rPr lang="zh-TW" altLang="en-US" sz="3500" dirty="0"/>
              <a:t>，</a:t>
            </a:r>
            <a:r>
              <a:rPr lang="zh-TW" altLang="zh-TW" sz="3500" dirty="0"/>
              <a:t>每個月擇一本寫心得。 </a:t>
            </a:r>
            <a:r>
              <a:rPr lang="zh-TW" altLang="zh-TW" sz="3500" dirty="0">
                <a:solidFill>
                  <a:srgbClr val="FF0000"/>
                </a:solidFill>
              </a:rPr>
              <a:t>(輪讀一年)</a:t>
            </a:r>
          </a:p>
        </p:txBody>
      </p:sp>
      <p:sp>
        <p:nvSpPr>
          <p:cNvPr id="4915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7596188" y="6237288"/>
            <a:ext cx="11620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2C088DF-C04E-47EE-8A3A-A43E918D785F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987824" y="548680"/>
            <a:ext cx="3466728" cy="930622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/>
              <a:t>讀報</a:t>
            </a:r>
          </a:p>
        </p:txBody>
      </p:sp>
      <p:sp>
        <p:nvSpPr>
          <p:cNvPr id="5" name="向左箭號 4">
            <a:hlinkClick r:id="" action="ppaction://noaction"/>
          </p:cNvPr>
          <p:cNvSpPr/>
          <p:nvPr/>
        </p:nvSpPr>
        <p:spPr>
          <a:xfrm>
            <a:off x="3779912" y="6237312"/>
            <a:ext cx="288032" cy="2955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9" name="文字方塊 3">
            <a:extLst>
              <a:ext uri="{FF2B5EF4-FFF2-40B4-BE49-F238E27FC236}">
                <a16:creationId xmlns:a16="http://schemas.microsoft.com/office/drawing/2014/main" id="{A311A585-87F8-CB1C-A3F5-24FC71578D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6290616"/>
              </p:ext>
            </p:extLst>
          </p:nvPr>
        </p:nvGraphicFramePr>
        <p:xfrm>
          <a:off x="246088" y="1479302"/>
          <a:ext cx="8430368" cy="526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1A0B6D8-2C8D-EF06-DC40-9D681398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230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300" kern="0" dirty="0">
              <a:solidFill>
                <a:schemeClr val="tx2"/>
              </a:solidFill>
              <a:latin typeface="+mn-lt"/>
              <a:ea typeface="標楷體" pitchFamily="65" charset="-120"/>
              <a:cs typeface="+mj-cs"/>
            </a:endParaRPr>
          </a:p>
        </p:txBody>
      </p:sp>
      <p:sp>
        <p:nvSpPr>
          <p:cNvPr id="50179" name="文字版面配置區 2"/>
          <p:cNvSpPr txBox="1">
            <a:spLocks/>
          </p:cNvSpPr>
          <p:nvPr/>
        </p:nvSpPr>
        <p:spPr bwMode="auto">
          <a:xfrm>
            <a:off x="474663" y="1192213"/>
            <a:ext cx="392906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buClrTx/>
              <a:buSzTx/>
              <a:buFontTx/>
              <a:buChar char="•"/>
            </a:pPr>
            <a:r>
              <a:rPr lang="zh-TW" altLang="zh-TW" sz="3200">
                <a:solidFill>
                  <a:srgbClr val="0070C0"/>
                </a:solidFill>
                <a:latin typeface="Georgia" pitchFamily="18" charset="0"/>
                <a:ea typeface="新細明體" pitchFamily="18" charset="-120"/>
              </a:rPr>
              <a:t>PIRLS</a:t>
            </a:r>
            <a:r>
              <a:rPr lang="zh-TW" altLang="zh-TW" sz="1800">
                <a:solidFill>
                  <a:srgbClr val="C00000"/>
                </a:solidFill>
                <a:latin typeface="Verdana" pitchFamily="34" charset="0"/>
                <a:ea typeface="新細明體" pitchFamily="18" charset="-120"/>
              </a:rPr>
              <a:t>（四下學生）</a:t>
            </a:r>
          </a:p>
        </p:txBody>
      </p:sp>
      <p:sp>
        <p:nvSpPr>
          <p:cNvPr id="50180" name="文字版面配置區 4"/>
          <p:cNvSpPr txBox="1">
            <a:spLocks/>
          </p:cNvSpPr>
          <p:nvPr/>
        </p:nvSpPr>
        <p:spPr bwMode="auto">
          <a:xfrm>
            <a:off x="4643438" y="1177925"/>
            <a:ext cx="404336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buClrTx/>
              <a:buSzTx/>
              <a:buFontTx/>
              <a:buChar char="•"/>
            </a:pPr>
            <a:r>
              <a:rPr lang="zh-TW" altLang="zh-TW" sz="3200">
                <a:solidFill>
                  <a:srgbClr val="0070C0"/>
                </a:solidFill>
                <a:latin typeface="Georgia" pitchFamily="18" charset="0"/>
                <a:ea typeface="新細明體" pitchFamily="18" charset="-120"/>
              </a:rPr>
              <a:t>PISA</a:t>
            </a:r>
            <a:r>
              <a:rPr lang="zh-TW" altLang="zh-TW" sz="1800">
                <a:solidFill>
                  <a:srgbClr val="C00000"/>
                </a:solidFill>
                <a:latin typeface="Verdana" pitchFamily="34" charset="0"/>
                <a:ea typeface="新細明體" pitchFamily="18" charset="-120"/>
              </a:rPr>
              <a:t>（高一學生）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01625" y="1876425"/>
          <a:ext cx="4000500" cy="3929064"/>
        </p:xfrm>
        <a:graphic>
          <a:graphicData uri="http://schemas.openxmlformats.org/drawingml/2006/table">
            <a:tbl>
              <a:tblPr/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 能夠理解並運用書寫語言的能力。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 能夠從各式各樣的文章中建構出意義。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B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 能從閱讀中學習。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 參與學校及生活中閱讀社群的活動。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DB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 由閱讀獲得樂趣。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714875" y="1844675"/>
          <a:ext cx="4071938" cy="3960813"/>
        </p:xfrm>
        <a:graphic>
          <a:graphicData uri="http://schemas.openxmlformats.org/drawingml/2006/table">
            <a:tbl>
              <a:tblPr/>
              <a:tblGrid>
                <a:gridCol w="4071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0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學生對於日常生活中可能接觸到的各種文書資料，運用其閱讀能力所能達到的理解和詮釋的程度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2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評量所採用的文章除包括一般文章外，還包括清單、圖表、表格及操作說明書等。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9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201" name="Rectangle 25"/>
          <p:cNvSpPr>
            <a:spLocks noChangeArrowheads="1"/>
          </p:cNvSpPr>
          <p:nvPr/>
        </p:nvSpPr>
        <p:spPr bwMode="auto">
          <a:xfrm>
            <a:off x="539750" y="5805488"/>
            <a:ext cx="82089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1800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rPr>
              <a:t>摘錄自『透過閱讀評量思索「教」與「學」－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1800" b="1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rPr>
              <a:t>《閱讀理解文章與試題範例》專書之編製與運用by陳欣希、許育健、林冬菊』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296863" y="395288"/>
            <a:ext cx="8540750" cy="901700"/>
          </a:xfrm>
          <a:prstGeom prst="rect">
            <a:avLst/>
          </a:prstGeom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4400">
                <a:solidFill>
                  <a:srgbClr val="FF0000"/>
                </a:solidFill>
              </a:rPr>
              <a:t>PIRLS與PISA的異同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935DE46-ED70-5947-AD3C-7C9F74F4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6000"/>
              <a:t>PIRLS與PISA的對應</a:t>
            </a: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</p:nvPr>
        </p:nvGraphicFramePr>
        <p:xfrm>
          <a:off x="323850" y="1916113"/>
          <a:ext cx="8540750" cy="4481593"/>
        </p:xfrm>
        <a:graphic>
          <a:graphicData uri="http://schemas.openxmlformats.org/drawingml/2006/table">
            <a:tbl>
              <a:tblPr/>
              <a:tblGrid>
                <a:gridCol w="427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PIRLS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4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PISA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提取訊息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擷取與檢索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推論分析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統整與解釋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1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詮釋整合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1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比較評估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5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省思與評鑑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222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xfrm>
            <a:off x="3995738" y="6381750"/>
            <a:ext cx="11620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1F5D08A-8E96-4BC5-B9C5-796924B866EB}" type="slidenum">
              <a:rPr lang="zh-TW" altLang="zh-TW" sz="1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zh-TW" altLang="zh-TW" sz="1400">
              <a:solidFill>
                <a:schemeClr val="tx1"/>
              </a:solidFill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08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zh-TW" sz="6600" dirty="0">
                <a:solidFill>
                  <a:srgbClr val="FF0000"/>
                </a:solidFill>
              </a:rPr>
              <a:t>班書書目</a:t>
            </a:r>
            <a:r>
              <a:rPr lang="en-US" altLang="zh-TW" sz="4800" dirty="0">
                <a:solidFill>
                  <a:srgbClr val="FF0000"/>
                </a:solidFill>
              </a:rPr>
              <a:t>(</a:t>
            </a:r>
            <a:r>
              <a:rPr lang="zh-TW" altLang="en-US" sz="4800" dirty="0">
                <a:solidFill>
                  <a:srgbClr val="FF0000"/>
                </a:solidFill>
              </a:rPr>
              <a:t>週二交換</a:t>
            </a:r>
            <a:r>
              <a:rPr lang="en-US" altLang="zh-TW" sz="4800" dirty="0">
                <a:solidFill>
                  <a:srgbClr val="FF0000"/>
                </a:solidFill>
              </a:rPr>
              <a:t>)</a:t>
            </a:r>
            <a:endParaRPr lang="zh-TW" altLang="zh-TW" sz="6600" dirty="0">
              <a:solidFill>
                <a:srgbClr val="FF0000"/>
              </a:solidFill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103723"/>
              </p:ext>
            </p:extLst>
          </p:nvPr>
        </p:nvGraphicFramePr>
        <p:xfrm>
          <a:off x="683568" y="1268760"/>
          <a:ext cx="8326640" cy="4961707"/>
        </p:xfrm>
        <a:graphic>
          <a:graphicData uri="http://schemas.openxmlformats.org/drawingml/2006/table">
            <a:tbl>
              <a:tblPr/>
              <a:tblGrid>
                <a:gridCol w="2081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1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1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1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晨讀</a:t>
                      </a:r>
                      <a:r>
                        <a:rPr lang="en-US" altLang="zh-TW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10</a:t>
                      </a: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分鐘：酷少年故事集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4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我來散播歡樂：小學生心理學漫書</a:t>
                      </a:r>
                      <a:r>
                        <a:rPr lang="en-US" altLang="zh-TW" sz="14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6</a:t>
                      </a:r>
                      <a:r>
                        <a:rPr lang="zh-TW" altLang="zh-TW" sz="14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培養幽默力！</a:t>
                      </a:r>
                      <a:endParaRPr kumimoji="0" lang="zh-TW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魚夢魚：阿料的魚故事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少年讀世說新語</a:t>
                      </a:r>
                      <a:r>
                        <a:rPr lang="en-US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1-3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爸爸的</a:t>
                      </a:r>
                      <a: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16</a:t>
                      </a: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封信：林良給青少年的成長練習題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設計你的夢想</a:t>
                      </a:r>
                      <a:r>
                        <a:rPr lang="en-US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: </a:t>
                      </a: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衣鳴驚人吳季剛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來去世界各地逛市場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我是小孩，我有話要說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en-US" sz="1800" u="none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大家說孔子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經典傳奇故事：魔瓶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世界文學大師短篇小說選：歐洲篇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4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厭世廢文觀止：英雄豪傑競靠腰，國文課本沒有教</a:t>
                      </a:r>
                      <a:endParaRPr kumimoji="0" lang="zh-TW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1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向大自然借點子：看科學家、設計師和工程師如何從自然中獲得啟發，運用仿生學創造科技生活</a:t>
                      </a:r>
                      <a:endParaRPr kumimoji="0" lang="zh-TW" altLang="zh-TW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白蛇傳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12</a:t>
                      </a: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元的高雄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6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成為更好的自己：未來少年的</a:t>
                      </a:r>
                      <a:r>
                        <a:rPr lang="en-US" altLang="zh-TW" sz="16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18</a:t>
                      </a:r>
                      <a:r>
                        <a:rPr lang="zh-TW" altLang="zh-TW" sz="16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堂心理必修課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11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趣味漫畫資治通鑑15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</a:rPr>
                        <a:t>趣味漫畫資治通鑑20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葛瑞的囧日記</a:t>
                      </a:r>
                      <a:r>
                        <a:rPr lang="en-US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18</a:t>
                      </a: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：上學沒帶腦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詩魂（仙靈傳奇</a:t>
                      </a:r>
                      <a:r>
                        <a:rPr lang="en-US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1</a:t>
                      </a: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最美的海洋</a:t>
                      </a:r>
                      <a:r>
                        <a:rPr lang="en-US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...</a:t>
                      </a:r>
                      <a:r>
                        <a:rPr lang="zh-TW" altLang="zh-TW" sz="18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｛需要我們一起來保護｝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20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6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defRPr sz="1400">
                          <a:solidFill>
                            <a:schemeClr val="tx2"/>
                          </a:solidFill>
                          <a:latin typeface="Candara" pitchFamily="34" charset="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zh-TW" sz="1600" kern="1200" dirty="0">
                          <a:solidFill>
                            <a:schemeClr val="tx2"/>
                          </a:solidFill>
                          <a:effectLst/>
                          <a:latin typeface="Candara" pitchFamily="34" charset="0"/>
                          <a:ea typeface="標楷體" pitchFamily="65" charset="-120"/>
                          <a:cs typeface="+mn-cs"/>
                        </a:rPr>
                        <a:t>小獸醫大志願：關於我這個少年超煩惱的事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3307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8F0A431-C80C-45CB-A652-522F67C3EAFA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7993062" cy="106045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latin typeface="+mn-ea"/>
                <a:ea typeface="+mn-ea"/>
              </a:rPr>
              <a:t>數學 </a:t>
            </a:r>
            <a:r>
              <a:rPr lang="zh-TW" altLang="en-US" sz="4000" dirty="0">
                <a:solidFill>
                  <a:schemeClr val="tx2"/>
                </a:solidFill>
                <a:latin typeface="+mn-ea"/>
                <a:ea typeface="+mn-ea"/>
                <a:cs typeface="Times New Roman" pitchFamily="18" charset="0"/>
              </a:rPr>
              <a:t>評分標準及補充教材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1115616" y="1988840"/>
            <a:ext cx="7777559" cy="43294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cs typeface="Times New Roman" pitchFamily="18" charset="0"/>
              </a:rPr>
              <a:t>習作  15％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cs typeface="Times New Roman" pitchFamily="18" charset="0"/>
              </a:rPr>
              <a:t>作業簿  10％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>
                <a:cs typeface="Times New Roman" pitchFamily="18" charset="0"/>
              </a:rPr>
              <a:t>課堂練習 </a:t>
            </a:r>
            <a:r>
              <a:rPr lang="en-US" altLang="zh-TW" sz="4000" dirty="0">
                <a:cs typeface="Times New Roman" pitchFamily="18" charset="0"/>
              </a:rPr>
              <a:t>0%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cs typeface="Times New Roman" pitchFamily="18" charset="0"/>
              </a:rPr>
              <a:t>單元考試卷+考前總複習卷15％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cs typeface="Times New Roman" pitchFamily="18" charset="0"/>
              </a:rPr>
              <a:t>學習態度  10％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/>
              <a:t>定期評量</a:t>
            </a:r>
            <a:r>
              <a:rPr lang="zh-TW" altLang="zh-TW" sz="4000" dirty="0"/>
              <a:t> 50%</a:t>
            </a:r>
          </a:p>
        </p:txBody>
      </p:sp>
      <p:sp>
        <p:nvSpPr>
          <p:cNvPr id="54275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00354D7-B1B0-4E79-AFBD-F8BCF43BE856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10957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549275"/>
            <a:ext cx="7058025" cy="11271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學習數學的要求重點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112"/>
            <a:ext cx="8065021" cy="4321199"/>
          </a:xfrm>
        </p:spPr>
        <p:txBody>
          <a:bodyPr>
            <a:normAutofit fontScale="85000" lnSpcReduction="10000"/>
          </a:bodyPr>
          <a:lstStyle/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1.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計算能力</a:t>
            </a:r>
            <a:r>
              <a:rPr lang="zh-TW" altLang="zh-TW" dirty="0">
                <a:latin typeface="Times New Roman" pitchFamily="18" charset="0"/>
              </a:rPr>
              <a:t>的提升(隨時計時小考)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2.減少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粗心</a:t>
            </a:r>
            <a:r>
              <a:rPr lang="zh-TW" altLang="zh-TW" dirty="0">
                <a:latin typeface="Times New Roman" pitchFamily="18" charset="0"/>
              </a:rPr>
              <a:t>：數字抄錯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3.加強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解題能力</a:t>
            </a:r>
            <a:r>
              <a:rPr lang="zh-TW" altLang="zh-TW" dirty="0">
                <a:latin typeface="Times New Roman" pitchFamily="18" charset="0"/>
              </a:rPr>
              <a:t>：抓關鍵字(螢光筆劃線)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4.學會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註記</a:t>
            </a:r>
            <a:r>
              <a:rPr lang="zh-TW" altLang="zh-TW" dirty="0">
                <a:latin typeface="Times New Roman" pitchFamily="18" charset="0"/>
              </a:rPr>
              <a:t>重點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5.數學應用題的解析與題型分類：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比較其變化</a:t>
            </a:r>
          </a:p>
          <a:p>
            <a:pPr marL="361950" indent="-361950"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6.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字體工整</a:t>
            </a:r>
            <a:r>
              <a:rPr lang="zh-TW" altLang="zh-TW" dirty="0">
                <a:latin typeface="Times New Roman" pitchFamily="18" charset="0"/>
              </a:rPr>
              <a:t>的要求、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計算過程</a:t>
            </a:r>
            <a:r>
              <a:rPr lang="zh-TW" altLang="zh-TW" dirty="0">
                <a:latin typeface="Times New Roman" pitchFamily="18" charset="0"/>
              </a:rPr>
              <a:t>的要求</a:t>
            </a:r>
          </a:p>
        </p:txBody>
      </p:sp>
      <p:sp>
        <p:nvSpPr>
          <p:cNvPr id="5529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5B54BCC-6CA1-49EB-A7D9-09688AD92388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7056437" cy="9842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0000"/>
                </a:solidFill>
              </a:rPr>
              <a:t>本學期數學單元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700808"/>
            <a:ext cx="7920038" cy="482381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(一)最大公因數與最小公倍數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(二)分數除法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(三)</a:t>
            </a:r>
            <a:r>
              <a:rPr lang="zh-TW" altLang="en-US" sz="3600" dirty="0">
                <a:latin typeface="Times New Roman" pitchFamily="18" charset="0"/>
              </a:rPr>
              <a:t>規律問題</a:t>
            </a:r>
            <a:endParaRPr lang="en-US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(四)</a:t>
            </a:r>
            <a:r>
              <a:rPr lang="zh-TW" altLang="en-US" sz="3600" dirty="0">
                <a:latin typeface="Times New Roman" pitchFamily="18" charset="0"/>
              </a:rPr>
              <a:t>比與比值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TW" altLang="zh-TW" sz="3600" dirty="0">
                <a:latin typeface="Times New Roman" pitchFamily="18" charset="0"/>
              </a:rPr>
              <a:t>(五)</a:t>
            </a:r>
            <a:r>
              <a:rPr lang="zh-TW" altLang="en-US" sz="3600" dirty="0">
                <a:latin typeface="Times New Roman" pitchFamily="18" charset="0"/>
              </a:rPr>
              <a:t>小數除法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(六)</a:t>
            </a:r>
            <a:r>
              <a:rPr lang="zh-TW" altLang="en-US" sz="3600" dirty="0">
                <a:latin typeface="Times New Roman" pitchFamily="18" charset="0"/>
              </a:rPr>
              <a:t>兩量關係與比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(七)</a:t>
            </a:r>
            <a:r>
              <a:rPr lang="zh-TW" altLang="zh-TW" sz="3600" dirty="0"/>
              <a:t>圓周長與扇形周長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(八)</a:t>
            </a:r>
            <a:r>
              <a:rPr lang="zh-TW" altLang="zh-TW" sz="3600" dirty="0"/>
              <a:t>放大、縮小與比例尺</a:t>
            </a:r>
            <a:endParaRPr lang="zh-TW" altLang="zh-TW" sz="36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latin typeface="Times New Roman" pitchFamily="18" charset="0"/>
              </a:rPr>
              <a:t>(九)</a:t>
            </a:r>
            <a:r>
              <a:rPr lang="zh-TW" altLang="zh-TW" sz="3600" dirty="0"/>
              <a:t>怎樣解題</a:t>
            </a:r>
            <a:endParaRPr lang="en-US" altLang="zh-TW" sz="3600" dirty="0"/>
          </a:p>
        </p:txBody>
      </p:sp>
      <p:sp>
        <p:nvSpPr>
          <p:cNvPr id="5632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6C46B50-9E89-4186-858B-B1A882A3679B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sp>
        <p:nvSpPr>
          <p:cNvPr id="56325" name="文字方塊 1"/>
          <p:cNvSpPr txBox="1">
            <a:spLocks noChangeArrowheads="1"/>
          </p:cNvSpPr>
          <p:nvPr/>
        </p:nvSpPr>
        <p:spPr bwMode="auto">
          <a:xfrm>
            <a:off x="6012160" y="2348880"/>
            <a:ext cx="293035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4000" dirty="0">
                <a:solidFill>
                  <a:srgbClr val="0070C0"/>
                </a:solidFill>
                <a:latin typeface="標楷體" pitchFamily="65" charset="-120"/>
                <a:cs typeface="Tahoma" pitchFamily="34" charset="0"/>
              </a:rPr>
              <a:t>六年級數學單元，都是奠定國中基礎的重要觀念。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  <p:bldP spid="563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533400"/>
            <a:ext cx="5616575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4300" b="1" dirty="0">
                <a:solidFill>
                  <a:srgbClr val="FF0000"/>
                </a:solidFill>
              </a:rPr>
              <a:t>請家長配合事項</a:t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4300" b="1" dirty="0">
                <a:solidFill>
                  <a:srgbClr val="FF0000"/>
                </a:solidFill>
              </a:rPr>
              <a:t>「準時交作業」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916113"/>
            <a:ext cx="8208962" cy="4560887"/>
          </a:xfrm>
        </p:spPr>
        <p:txBody>
          <a:bodyPr>
            <a:normAutofit lnSpcReduction="10000"/>
          </a:bodyPr>
          <a:lstStyle/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字體要求工整。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請</a:t>
            </a:r>
            <a:r>
              <a:rPr lang="zh-TW" altLang="zh-TW" sz="3200" b="1" u="sng" dirty="0">
                <a:solidFill>
                  <a:srgbClr val="0070C0"/>
                </a:solidFill>
              </a:rPr>
              <a:t>確實訂正</a:t>
            </a:r>
            <a:r>
              <a:rPr lang="zh-TW" altLang="zh-TW" sz="3200" dirty="0"/>
              <a:t>前面的錯誤。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b="1" u="sng" dirty="0">
                <a:solidFill>
                  <a:srgbClr val="0070C0"/>
                </a:solidFill>
              </a:rPr>
              <a:t>隔天收</a:t>
            </a:r>
            <a:r>
              <a:rPr lang="zh-TW" altLang="en-US" sz="3200" b="1" u="sng" dirty="0">
                <a:solidFill>
                  <a:srgbClr val="0070C0"/>
                </a:solidFill>
              </a:rPr>
              <a:t>取</a:t>
            </a:r>
            <a:r>
              <a:rPr lang="zh-TW" altLang="zh-TW" sz="3200" dirty="0"/>
              <a:t>，批改完才會發回去。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科任作業未做：請孩子在</a:t>
            </a:r>
            <a:r>
              <a:rPr lang="zh-TW" altLang="zh-TW" sz="3200" b="1" u="sng" dirty="0">
                <a:solidFill>
                  <a:srgbClr val="0070C0"/>
                </a:solidFill>
              </a:rPr>
              <a:t>繳交當日務必在校完成</a:t>
            </a:r>
            <a:r>
              <a:rPr lang="zh-TW" altLang="zh-TW" sz="3200" dirty="0"/>
              <a:t>(下課或中午時補寫)，以留給科任老師好印象。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特殊情況需晚交：寫聯絡簿即可，勿擔心。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寫好忘記帶：第二天補交即可。</a:t>
            </a:r>
          </a:p>
        </p:txBody>
      </p:sp>
      <p:sp>
        <p:nvSpPr>
          <p:cNvPr id="5939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22160C1-FDE3-4559-A140-7B26B1486EC3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pic>
        <p:nvPicPr>
          <p:cNvPr id="59397" name="Picture 4" descr="6-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08050"/>
            <a:ext cx="93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5" descr="6-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908050"/>
            <a:ext cx="93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765175"/>
            <a:ext cx="7056437" cy="107950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定期評量時間及範圍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916113"/>
            <a:ext cx="7920037" cy="4321175"/>
          </a:xfrm>
        </p:spPr>
        <p:txBody>
          <a:bodyPr>
            <a:normAutofit lnSpcReduction="10000"/>
          </a:bodyPr>
          <a:lstStyle/>
          <a:p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第一次評量：11/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6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三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 、11/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7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四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</a:t>
            </a:r>
          </a:p>
          <a:p>
            <a:pPr>
              <a:buFont typeface="Wingdings" pitchFamily="2" charset="2"/>
              <a:buNone/>
            </a:pPr>
            <a:r>
              <a:rPr lang="zh-TW" altLang="zh-TW" dirty="0">
                <a:solidFill>
                  <a:srgbClr val="FFCC00"/>
                </a:solidFill>
                <a:latin typeface="Times New Roman" pitchFamily="18" charset="0"/>
              </a:rPr>
              <a:t>   </a:t>
            </a:r>
            <a:r>
              <a:rPr lang="zh-TW" altLang="zh-TW" dirty="0">
                <a:latin typeface="Times New Roman" pitchFamily="18" charset="0"/>
              </a:rPr>
              <a:t>國語：第1~</a:t>
            </a:r>
            <a:r>
              <a:rPr lang="en-US" altLang="zh-TW" dirty="0">
                <a:latin typeface="Times New Roman" pitchFamily="18" charset="0"/>
              </a:rPr>
              <a:t>6</a:t>
            </a:r>
            <a:r>
              <a:rPr lang="zh-TW" altLang="zh-TW" dirty="0">
                <a:latin typeface="Times New Roman" pitchFamily="18" charset="0"/>
              </a:rPr>
              <a:t>課</a:t>
            </a:r>
            <a:r>
              <a:rPr lang="zh-TW" altLang="en-US" dirty="0">
                <a:latin typeface="Times New Roman" pitchFamily="18" charset="0"/>
              </a:rPr>
              <a:t>。</a:t>
            </a:r>
            <a:endParaRPr lang="zh-TW" altLang="zh-TW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   數學：U1~5。</a:t>
            </a:r>
          </a:p>
          <a:p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第二次評量：1/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9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四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)、1/1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0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五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 </a:t>
            </a:r>
          </a:p>
          <a:p>
            <a:pPr>
              <a:buFont typeface="Wingdings" pitchFamily="2" charset="2"/>
              <a:buNone/>
            </a:pPr>
            <a:r>
              <a:rPr lang="zh-TW" altLang="zh-TW" dirty="0">
                <a:solidFill>
                  <a:srgbClr val="FFCC00"/>
                </a:solidFill>
                <a:latin typeface="Times New Roman" pitchFamily="18" charset="0"/>
              </a:rPr>
              <a:t>   </a:t>
            </a:r>
            <a:r>
              <a:rPr lang="zh-TW" altLang="zh-TW" dirty="0">
                <a:latin typeface="Times New Roman" pitchFamily="18" charset="0"/>
              </a:rPr>
              <a:t>國語：第</a:t>
            </a:r>
            <a:r>
              <a:rPr lang="en-US" altLang="zh-TW" dirty="0">
                <a:latin typeface="Times New Roman" pitchFamily="18" charset="0"/>
              </a:rPr>
              <a:t>7</a:t>
            </a:r>
            <a:r>
              <a:rPr lang="zh-TW" altLang="zh-TW" dirty="0">
                <a:latin typeface="Times New Roman" pitchFamily="18" charset="0"/>
              </a:rPr>
              <a:t>~</a:t>
            </a:r>
            <a:r>
              <a:rPr lang="en-US" altLang="zh-TW" dirty="0">
                <a:latin typeface="Times New Roman" pitchFamily="18" charset="0"/>
              </a:rPr>
              <a:t>12</a:t>
            </a:r>
            <a:r>
              <a:rPr lang="zh-TW" altLang="zh-TW" dirty="0">
                <a:latin typeface="Times New Roman" pitchFamily="18" charset="0"/>
              </a:rPr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   數學：U6~U</a:t>
            </a:r>
            <a:r>
              <a:rPr lang="en-US" altLang="zh-TW" dirty="0">
                <a:latin typeface="Times New Roman" pitchFamily="18" charset="0"/>
              </a:rPr>
              <a:t>9</a:t>
            </a:r>
            <a:r>
              <a:rPr lang="zh-TW" altLang="zh-TW" dirty="0">
                <a:latin typeface="Times New Roman" pitchFamily="18" charset="0"/>
              </a:rPr>
              <a:t> 。</a:t>
            </a:r>
          </a:p>
          <a:p>
            <a:pPr>
              <a:buFont typeface="Wingdings" pitchFamily="2" charset="2"/>
              <a:buNone/>
            </a:pPr>
            <a:endParaRPr lang="zh-TW" altLang="zh-TW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6041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E483953-FBBB-4D9A-9C55-6E6E9568CE3E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908050"/>
            <a:ext cx="5401146" cy="1008063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直升光中標準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2109788"/>
            <a:ext cx="7992566" cy="3906837"/>
          </a:xfrm>
        </p:spPr>
        <p:txBody>
          <a:bodyPr>
            <a:normAutofit/>
          </a:bodyPr>
          <a:lstStyle/>
          <a:p>
            <a:pPr marL="441325" indent="-441325"/>
            <a:r>
              <a:rPr lang="zh-TW" altLang="zh-TW" dirty="0">
                <a:solidFill>
                  <a:srgbClr val="00B050"/>
                </a:solidFill>
              </a:rPr>
              <a:t>成績計算：</a:t>
            </a:r>
            <a:endParaRPr lang="zh-TW" altLang="en-US" dirty="0"/>
          </a:p>
          <a:p>
            <a:pPr lvl="1"/>
            <a:r>
              <a:rPr lang="zh-TW" altLang="en-US" dirty="0"/>
              <a:t> 五年級下學期及六年級上學期，各科成績加權計算，總平均達</a:t>
            </a:r>
            <a:r>
              <a:rPr lang="en-US" altLang="zh-TW" b="1" dirty="0"/>
              <a:t>80</a:t>
            </a:r>
            <a:r>
              <a:rPr lang="zh-TW" altLang="en-US" dirty="0"/>
              <a:t>分</a:t>
            </a:r>
            <a:endParaRPr lang="en-US" altLang="zh-TW" dirty="0"/>
          </a:p>
          <a:p>
            <a:pPr marL="457200" lvl="1" indent="0">
              <a:buNone/>
            </a:pPr>
            <a:r>
              <a:rPr lang="en-US" altLang="zh-TW" dirty="0"/>
              <a:t>(</a:t>
            </a:r>
            <a:r>
              <a:rPr lang="zh-TW" altLang="en-US" dirty="0"/>
              <a:t>最新辦法待學校公布</a:t>
            </a:r>
            <a:r>
              <a:rPr lang="en-US" altLang="zh-TW" dirty="0"/>
              <a:t>)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6144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C025E5B-C17E-43B1-BE68-27EC88A6FC00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1008062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133600"/>
            <a:ext cx="7993062" cy="4270375"/>
          </a:xfrm>
        </p:spPr>
        <p:txBody>
          <a:bodyPr/>
          <a:lstStyle/>
          <a:p>
            <a:r>
              <a:rPr lang="zh-TW" altLang="zh-TW" sz="5400" dirty="0">
                <a:solidFill>
                  <a:srgbClr val="00B050"/>
                </a:solidFill>
              </a:rPr>
              <a:t>畢業成績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市長獎、議長獎、校長獎……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排名採計</a:t>
            </a:r>
            <a:r>
              <a:rPr lang="zh-TW" altLang="zh-TW" dirty="0">
                <a:solidFill>
                  <a:srgbClr val="0070C0"/>
                </a:solidFill>
              </a:rPr>
              <a:t>五、六年級成績</a:t>
            </a:r>
          </a:p>
          <a:p>
            <a:endParaRPr lang="zh-TW" altLang="zh-TW" dirty="0">
              <a:solidFill>
                <a:srgbClr val="FFC000"/>
              </a:solidFill>
            </a:endParaRPr>
          </a:p>
        </p:txBody>
      </p:sp>
      <p:sp>
        <p:nvSpPr>
          <p:cNvPr id="62467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498F713-A021-43E9-9B21-5E805B83D55F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971599" y="1844824"/>
            <a:ext cx="7704857" cy="4559151"/>
          </a:xfrm>
        </p:spPr>
        <p:txBody>
          <a:bodyPr>
            <a:normAutofit lnSpcReduction="10000"/>
          </a:bodyPr>
          <a:lstStyle/>
          <a:p>
            <a:r>
              <a:rPr lang="zh-TW" altLang="zh-TW" sz="5400" dirty="0">
                <a:solidFill>
                  <a:srgbClr val="00B050"/>
                </a:solidFill>
              </a:rPr>
              <a:t>特殊表現獎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4000" dirty="0">
                <a:solidFill>
                  <a:srgbClr val="FF0000"/>
                </a:solidFill>
              </a:rPr>
              <a:t>體育、語文社會、自然、藝文……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要</a:t>
            </a:r>
            <a:r>
              <a:rPr lang="zh-TW" altLang="zh-TW" b="1" dirty="0">
                <a:solidFill>
                  <a:srgbClr val="0070C0"/>
                </a:solidFill>
              </a:rPr>
              <a:t>留下所有的榮譽卡、獎狀、獎盃、獎牌</a:t>
            </a:r>
            <a:r>
              <a:rPr lang="zh-TW" altLang="zh-TW" dirty="0"/>
              <a:t>，畢業前審計，校內校外獎狀都要留著。</a:t>
            </a:r>
            <a:r>
              <a:rPr lang="zh-TW" altLang="zh-TW" dirty="0">
                <a:solidFill>
                  <a:srgbClr val="FFC000"/>
                </a:solidFill>
              </a:rPr>
              <a:t> </a:t>
            </a:r>
            <a:r>
              <a:rPr lang="zh-TW" altLang="zh-TW" dirty="0">
                <a:solidFill>
                  <a:srgbClr val="0070C0"/>
                </a:solidFill>
              </a:rPr>
              <a:t>(辦法見學校網頁)</a:t>
            </a:r>
          </a:p>
        </p:txBody>
      </p:sp>
      <p:sp>
        <p:nvSpPr>
          <p:cNvPr id="63491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CE0BBAB-E496-4579-9687-C263CC254D96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2195736" y="2204863"/>
            <a:ext cx="6552976" cy="4199111"/>
          </a:xfrm>
        </p:spPr>
        <p:txBody>
          <a:bodyPr>
            <a:noAutofit/>
          </a:bodyPr>
          <a:lstStyle/>
          <a:p>
            <a:r>
              <a:rPr lang="zh-TW" altLang="zh-TW" sz="5400" dirty="0">
                <a:solidFill>
                  <a:srgbClr val="00B050"/>
                </a:solidFill>
              </a:rPr>
              <a:t>最高榮譽獎</a:t>
            </a:r>
          </a:p>
          <a:p>
            <a:pPr>
              <a:buFont typeface="Symbol" pitchFamily="18" charset="2"/>
              <a:buNone/>
            </a:pPr>
            <a:r>
              <a:rPr lang="zh-TW" altLang="zh-TW" dirty="0"/>
              <a:t>比所有</a:t>
            </a:r>
            <a:r>
              <a:rPr lang="zh-TW" altLang="zh-TW" b="1" dirty="0">
                <a:solidFill>
                  <a:srgbClr val="FFC000"/>
                </a:solidFill>
              </a:rPr>
              <a:t>榮譽卡</a:t>
            </a:r>
            <a:r>
              <a:rPr lang="zh-TW" altLang="zh-TW" dirty="0"/>
              <a:t>數量</a:t>
            </a:r>
          </a:p>
          <a:p>
            <a:pPr>
              <a:buFont typeface="Symbol" pitchFamily="18" charset="2"/>
              <a:buNone/>
            </a:pPr>
            <a:r>
              <a:rPr lang="zh-TW" altLang="zh-TW" dirty="0"/>
              <a:t>(每班至少1名)</a:t>
            </a:r>
          </a:p>
        </p:txBody>
      </p:sp>
      <p:sp>
        <p:nvSpPr>
          <p:cNvPr id="6451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0ACAD4F-F6F6-4443-B583-5EA425CEC711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836613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1115615" y="1916831"/>
            <a:ext cx="7633097" cy="4487143"/>
          </a:xfrm>
        </p:spPr>
        <p:txBody>
          <a:bodyPr/>
          <a:lstStyle/>
          <a:p>
            <a:r>
              <a:rPr lang="zh-TW" altLang="zh-TW" sz="5400" dirty="0">
                <a:solidFill>
                  <a:srgbClr val="00B050"/>
                </a:solidFill>
              </a:rPr>
              <a:t>市長獎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/>
              <a:t>學業總成績第一名(每班1名)</a:t>
            </a:r>
          </a:p>
          <a:p>
            <a:r>
              <a:rPr lang="zh-TW" altLang="zh-TW" sz="5400" dirty="0">
                <a:solidFill>
                  <a:srgbClr val="00B050"/>
                </a:solidFill>
              </a:rPr>
              <a:t>才藝市長獎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/>
              <a:t>以</a:t>
            </a:r>
            <a:r>
              <a:rPr lang="zh-TW" altLang="zh-TW" sz="2800" b="1" dirty="0">
                <a:solidFill>
                  <a:srgbClr val="0070C0"/>
                </a:solidFill>
              </a:rPr>
              <a:t>主管機關</a:t>
            </a:r>
            <a:r>
              <a:rPr lang="zh-TW" altLang="zh-TW" sz="2800" dirty="0"/>
              <a:t>所頒發之獎狀為準，亦採計部分國際大型比賽成績。(全學年2名)</a:t>
            </a:r>
            <a:r>
              <a:rPr lang="zh-TW" altLang="zh-TW" sz="2800" dirty="0">
                <a:solidFill>
                  <a:srgbClr val="FFC000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>
                <a:solidFill>
                  <a:srgbClr val="0070C0"/>
                </a:solidFill>
              </a:rPr>
              <a:t>(辦法見學校網頁)</a:t>
            </a:r>
          </a:p>
          <a:p>
            <a:endParaRPr lang="zh-TW" altLang="zh-TW" dirty="0"/>
          </a:p>
        </p:txBody>
      </p:sp>
      <p:sp>
        <p:nvSpPr>
          <p:cNvPr id="6553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25E9454-36ED-428A-AE04-BE32D7513CE5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476250"/>
            <a:ext cx="4114800" cy="1200150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  <a:latin typeface="標楷體" pitchFamily="65" charset="-120"/>
                <a:hlinkClick r:id="rId3"/>
              </a:rPr>
              <a:t>班網</a:t>
            </a:r>
            <a:endParaRPr lang="zh-TW" altLang="zh-TW" sz="6000" dirty="0">
              <a:solidFill>
                <a:srgbClr val="FF0000"/>
              </a:solidFill>
              <a:latin typeface="標楷體" pitchFamily="65" charset="-12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349500"/>
            <a:ext cx="7407275" cy="3449638"/>
          </a:xfrm>
        </p:spPr>
        <p:txBody>
          <a:bodyPr rtlCol="0">
            <a:normAutofit fontScale="92500" lnSpcReduction="20000"/>
          </a:bodyPr>
          <a:lstStyle/>
          <a:p>
            <a:pPr marL="571500" indent="-5715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</a:rPr>
              <a:t>聯絡簿會放至班網及家長群組，歡迎瀏覽。但科任作業會等上完課才放上去喔！</a:t>
            </a:r>
            <a:endParaRPr lang="en-US" altLang="zh-TW" dirty="0">
              <a:solidFill>
                <a:schemeClr val="tx1"/>
              </a:solidFill>
              <a:latin typeface="標楷體" pitchFamily="65" charset="-120"/>
            </a:endParaRPr>
          </a:p>
          <a:p>
            <a:pPr marL="571500" indent="-5715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</a:rPr>
              <a:t>如家長們有任何需要詢問的問題，歡迎隨時打給老師、或透過簡訊、</a:t>
            </a:r>
            <a:r>
              <a:rPr lang="en-US" altLang="zh-TW" dirty="0">
                <a:solidFill>
                  <a:schemeClr val="tx1"/>
                </a:solidFill>
                <a:latin typeface="標楷體" pitchFamily="65" charset="-120"/>
              </a:rPr>
              <a:t> LINE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</a:rPr>
              <a:t>。</a:t>
            </a:r>
          </a:p>
        </p:txBody>
      </p:sp>
      <p:pic>
        <p:nvPicPr>
          <p:cNvPr id="81924" name="Picture 4" descr="1-0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01800"/>
            <a:ext cx="40481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B4C1301-3FB5-27FB-6D4D-D4CF34B4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40</a:t>
            </a:fld>
            <a:endParaRPr lang="zh-TW" altLang="en-US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6638" y="980728"/>
            <a:ext cx="7086600" cy="3672408"/>
          </a:xfrm>
        </p:spPr>
        <p:txBody>
          <a:bodyPr>
            <a:normAutofit/>
          </a:bodyPr>
          <a:lstStyle/>
          <a:p>
            <a:r>
              <a:rPr lang="zh-TW" altLang="zh-TW" dirty="0">
                <a:solidFill>
                  <a:srgbClr val="FF0000"/>
                </a:solidFill>
                <a:ea typeface="華康細圓體" pitchFamily="49" charset="-120"/>
              </a:rPr>
              <a:t>謝謝您的光臨與指教</a:t>
            </a:r>
            <a:br>
              <a:rPr lang="zh-TW" altLang="zh-TW" sz="4400" dirty="0">
                <a:solidFill>
                  <a:srgbClr val="FFFFFF"/>
                </a:solidFill>
              </a:rPr>
            </a:br>
            <a:br>
              <a:rPr lang="zh-TW" altLang="zh-TW" sz="2800" dirty="0">
                <a:ea typeface="華康細圓體" pitchFamily="49" charset="-120"/>
              </a:rPr>
            </a:br>
            <a:r>
              <a:rPr lang="zh-TW" altLang="zh-TW" sz="4000" dirty="0">
                <a:solidFill>
                  <a:schemeClr val="tx1"/>
                </a:solidFill>
                <a:latin typeface="標楷體" pitchFamily="65" charset="-120"/>
              </a:rPr>
              <a:t>讓我們攜手</a:t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4000" dirty="0">
                <a:solidFill>
                  <a:schemeClr val="tx1"/>
                </a:solidFill>
                <a:latin typeface="標楷體" pitchFamily="65" charset="-120"/>
              </a:rPr>
              <a:t>一起參與孩子的成長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7950" y="4508500"/>
            <a:ext cx="6335713" cy="1223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br>
              <a:rPr lang="zh-TW" altLang="zh-TW" sz="2800" b="1" dirty="0">
                <a:solidFill>
                  <a:srgbClr val="FFCC00"/>
                </a:solidFill>
              </a:rPr>
            </a:br>
            <a:r>
              <a:rPr lang="zh-TW" altLang="zh-TW" sz="2800" dirty="0">
                <a:solidFill>
                  <a:schemeClr val="tx1"/>
                </a:solidFill>
                <a:ea typeface="華康細圓體" pitchFamily="49" charset="-120"/>
              </a:rPr>
              <a:t>如需上述資料：</a:t>
            </a:r>
          </a:p>
          <a:p>
            <a:pPr>
              <a:lnSpc>
                <a:spcPct val="80000"/>
              </a:lnSpc>
            </a:pPr>
            <a:r>
              <a:rPr lang="zh-TW" altLang="zh-TW" sz="2800" dirty="0">
                <a:solidFill>
                  <a:schemeClr val="tx1"/>
                </a:solidFill>
                <a:ea typeface="華康細圓體" pitchFamily="49" charset="-120"/>
              </a:rPr>
              <a:t>請上班網→檔案下載→下載</a:t>
            </a:r>
          </a:p>
        </p:txBody>
      </p:sp>
      <p:pic>
        <p:nvPicPr>
          <p:cNvPr id="82948" name="Picture 5" descr="1-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743" y="3140968"/>
            <a:ext cx="40481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和微软雅黑light">
      <a:majorFont>
        <a:latin typeface="微软雅黑"/>
        <a:ea typeface="微软雅黑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77339"/>
      </a:accent1>
      <a:accent2>
        <a:srgbClr val="106057"/>
      </a:accent2>
      <a:accent3>
        <a:srgbClr val="7F5147"/>
      </a:accent3>
      <a:accent4>
        <a:srgbClr val="106057"/>
      </a:accent4>
      <a:accent5>
        <a:srgbClr val="2C2D4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主题">
  <a:themeElements>
    <a:clrScheme name="自定义 25">
      <a:dk1>
        <a:srgbClr val="000000"/>
      </a:dk1>
      <a:lt1>
        <a:srgbClr val="FFFFFF"/>
      </a:lt1>
      <a:dk2>
        <a:srgbClr val="51647E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D77A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徽章">
  <a:themeElements>
    <a:clrScheme name="徽章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徽章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徽章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1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4854</TotalTime>
  <Words>2767</Words>
  <Application>Microsoft Office PowerPoint</Application>
  <PresentationFormat>如螢幕大小 (4:3)</PresentationFormat>
  <Paragraphs>404</Paragraphs>
  <Slides>41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21</vt:i4>
      </vt:variant>
      <vt:variant>
        <vt:lpstr>佈景主題</vt:lpstr>
      </vt:variant>
      <vt:variant>
        <vt:i4>13</vt:i4>
      </vt:variant>
      <vt:variant>
        <vt:lpstr>投影片標題</vt:lpstr>
      </vt:variant>
      <vt:variant>
        <vt:i4>41</vt:i4>
      </vt:variant>
    </vt:vector>
  </HeadingPairs>
  <TitlesOfParts>
    <vt:vector size="75" baseType="lpstr">
      <vt:lpstr>等线</vt:lpstr>
      <vt:lpstr>等线 Light</vt:lpstr>
      <vt:lpstr>Microsoft YaHei</vt:lpstr>
      <vt:lpstr>字魂20号-石头体</vt:lpstr>
      <vt:lpstr>華康細圓體</vt:lpstr>
      <vt:lpstr>微软雅黑 Light</vt:lpstr>
      <vt:lpstr>微軟正黑體</vt:lpstr>
      <vt:lpstr>標楷體</vt:lpstr>
      <vt:lpstr>Arial</vt:lpstr>
      <vt:lpstr>Calibri</vt:lpstr>
      <vt:lpstr>Calibri Light</vt:lpstr>
      <vt:lpstr>Candara</vt:lpstr>
      <vt:lpstr>Georgia</vt:lpstr>
      <vt:lpstr>Gill Sans MT</vt:lpstr>
      <vt:lpstr>Impact</vt:lpstr>
      <vt:lpstr>Symbol</vt:lpstr>
      <vt:lpstr>Tahoma</vt:lpstr>
      <vt:lpstr>Times New Roman</vt:lpstr>
      <vt:lpstr>Verdana</vt:lpstr>
      <vt:lpstr>Wingdings</vt:lpstr>
      <vt:lpstr>Wingdings 2</vt:lpstr>
      <vt:lpstr>千图海量PPT模板www.58pic.com​​</vt:lpstr>
      <vt:lpstr>1_Office 佈景主題</vt:lpstr>
      <vt:lpstr>Office 主题​​</vt:lpstr>
      <vt:lpstr>1_Office 主题​​</vt:lpstr>
      <vt:lpstr>Office 主题</vt:lpstr>
      <vt:lpstr>1_千图海量PPT模板www.58pic.com​​</vt:lpstr>
      <vt:lpstr>1_Office 主题</vt:lpstr>
      <vt:lpstr>2_Office 主题​​</vt:lpstr>
      <vt:lpstr>3_Office 主题​​</vt:lpstr>
      <vt:lpstr>2_千图海量PPT模板www.58pic.com​​</vt:lpstr>
      <vt:lpstr>3_Office 主题</vt:lpstr>
      <vt:lpstr>HDOfficeLightV0</vt:lpstr>
      <vt:lpstr>徽章</vt:lpstr>
      <vt:lpstr>113學年度 上學期學校日</vt:lpstr>
      <vt:lpstr>感謝</vt:lpstr>
      <vt:lpstr>各處室宣導內容</vt:lpstr>
      <vt:lpstr>班級概況</vt:lpstr>
      <vt:lpstr>對孩子的期許</vt:lpstr>
      <vt:lpstr>學習風氣的培養 </vt:lpstr>
      <vt:lpstr>本學期重要行事曆1</vt:lpstr>
      <vt:lpstr>本學期重要行事曆2</vt:lpstr>
      <vt:lpstr>本學期重要行事曆3</vt:lpstr>
      <vt:lpstr>本學期重要行事曆4</vt:lpstr>
      <vt:lpstr>本學期重要行事曆5</vt:lpstr>
      <vt:lpstr>本學期重要行事曆6</vt:lpstr>
      <vt:lpstr>本學期重要行事曆7</vt:lpstr>
      <vt:lpstr>本學期重要行事曆8</vt:lpstr>
      <vt:lpstr>本學期重要行事曆9</vt:lpstr>
      <vt:lpstr>本學期重要行事曆10</vt:lpstr>
      <vt:lpstr>本學期重要行事曆11</vt:lpstr>
      <vt:lpstr>本學期重要行事曆12</vt:lpstr>
      <vt:lpstr>畢業旅行行程</vt:lpstr>
      <vt:lpstr>徵求愛心家長之協助 </vt:lpstr>
      <vt:lpstr>本學期學年班費</vt:lpstr>
      <vt:lpstr>國語</vt:lpstr>
      <vt:lpstr>國語文的延伸教材1</vt:lpstr>
      <vt:lpstr>生活小記 未來想過的生活</vt:lpstr>
      <vt:lpstr>國語文的延伸教材2</vt:lpstr>
      <vt:lpstr>讀報</vt:lpstr>
      <vt:lpstr>PowerPoint 簡報</vt:lpstr>
      <vt:lpstr>PIRLS與PISA的對應</vt:lpstr>
      <vt:lpstr>班書書目(週二交換)</vt:lpstr>
      <vt:lpstr>數學 評分標準及補充教材</vt:lpstr>
      <vt:lpstr>學習數學的要求重點</vt:lpstr>
      <vt:lpstr>本學期數學單元 </vt:lpstr>
      <vt:lpstr>請家長配合事項 「準時交作業」</vt:lpstr>
      <vt:lpstr>定期評量時間及範圍</vt:lpstr>
      <vt:lpstr>直升光中標準</vt:lpstr>
      <vt:lpstr>畢業獎項</vt:lpstr>
      <vt:lpstr>畢業獎項</vt:lpstr>
      <vt:lpstr>畢業獎項</vt:lpstr>
      <vt:lpstr>畢業獎項</vt:lpstr>
      <vt:lpstr>班網</vt:lpstr>
      <vt:lpstr>謝謝您的光臨與指教  讓我們攜手 一起參與孩子的成長</vt:lpstr>
    </vt:vector>
  </TitlesOfParts>
  <Company>My 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94學年度上學期學校日</dc:title>
  <dc:creator>胡聯英</dc:creator>
  <cp:lastModifiedBy>文俊 羅</cp:lastModifiedBy>
  <cp:revision>312</cp:revision>
  <dcterms:created xsi:type="dcterms:W3CDTF">2005-09-04T03:01:27Z</dcterms:created>
  <dcterms:modified xsi:type="dcterms:W3CDTF">2024-09-06T22:47:50Z</dcterms:modified>
</cp:coreProperties>
</file>