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958" y="-21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2024/9/5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1.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sz="20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20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2.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sz="20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20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3.</a:t>
            </a:r>
            <a:r>
              <a:rPr lang="zh-TW" altLang="zh-TW" sz="2000" kern="100" dirty="0">
                <a:ea typeface="標楷體"/>
                <a:cs typeface="Times New Roman"/>
              </a:rPr>
              <a:t>發展自己</a:t>
            </a:r>
            <a:r>
              <a:rPr lang="en-US" altLang="zh-TW" sz="2000" kern="100" dirty="0"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sz="2000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4.</a:t>
            </a:r>
            <a:r>
              <a:rPr lang="zh-TW" altLang="zh-TW" kern="100" dirty="0">
                <a:ea typeface="標楷體"/>
                <a:cs typeface="Times New Roman"/>
              </a:rPr>
              <a:t>寬恕與包容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kern="100" dirty="0" smtClean="0">
                <a:ea typeface="標楷體"/>
                <a:cs typeface="Times New Roman"/>
              </a:rPr>
              <a:t>岐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視</a:t>
            </a:r>
            <a:r>
              <a:rPr lang="zh-TW" altLang="zh-TW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kern="100" dirty="0" smtClean="0">
                <a:ea typeface="標楷體"/>
                <a:cs typeface="Times New Roman"/>
              </a:rPr>
              <a:t>社區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zh-TW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kern="100" dirty="0" smtClean="0">
                <a:ea typeface="標楷體"/>
                <a:cs typeface="Times New Roman"/>
              </a:rPr>
              <a:t>倫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kern="100" dirty="0">
                <a:ea typeface="標楷體"/>
                <a:cs typeface="Times New Roman"/>
              </a:rPr>
              <a:t> </a:t>
            </a:r>
            <a:r>
              <a:rPr lang="zh-TW" altLang="en-US" kern="100" dirty="0" smtClean="0">
                <a:ea typeface="標楷體"/>
                <a:cs typeface="Times New Roman"/>
              </a:rPr>
              <a:t>    </a:t>
            </a:r>
            <a:r>
              <a:rPr lang="zh-TW" altLang="zh-TW" kern="100" dirty="0" smtClean="0">
                <a:ea typeface="標楷體"/>
                <a:cs typeface="Times New Roman"/>
              </a:rPr>
              <a:t>理</a:t>
            </a:r>
            <a:r>
              <a:rPr lang="zh-TW" altLang="zh-TW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二年級 學習表現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能愛惜及保護生命的重要並與人和睦相處。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能尊敬師長並愛護學校環境。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能了解學校創校歷史，認真參加生命教育活動。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     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評分標準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  <a:endParaRPr lang="zh-TW" altLang="en-US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883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3600" dirty="0" smtClean="0"/>
              <a:t>1.</a:t>
            </a:r>
            <a:r>
              <a:rPr lang="zh-TW" altLang="en-US" sz="3600" dirty="0" smtClean="0"/>
              <a:t>課本：聽天主的聲音（</a:t>
            </a:r>
            <a:r>
              <a:rPr lang="en-US" altLang="zh-TW" sz="3600" dirty="0" smtClean="0"/>
              <a:t>1.2</a:t>
            </a:r>
            <a:r>
              <a:rPr lang="zh-TW" altLang="en-US" sz="3600" dirty="0" smtClean="0"/>
              <a:t>年級使用）</a:t>
            </a:r>
            <a:endParaRPr lang="en-US" altLang="zh-TW" sz="3600" dirty="0" smtClean="0"/>
          </a:p>
          <a:p>
            <a:r>
              <a:rPr lang="en-US" altLang="zh-TW" sz="3600" dirty="0" smtClean="0"/>
              <a:t>2.</a:t>
            </a:r>
            <a:r>
              <a:rPr lang="zh-TW" altLang="en-US" sz="3600" dirty="0" smtClean="0"/>
              <a:t>色鉛筆</a:t>
            </a:r>
            <a:endParaRPr lang="en-US" altLang="zh-TW" sz="3600" dirty="0" smtClean="0"/>
          </a:p>
          <a:p>
            <a:r>
              <a:rPr lang="en-US" altLang="zh-TW" sz="3600" dirty="0" smtClean="0"/>
              <a:t>3.</a:t>
            </a:r>
            <a:r>
              <a:rPr lang="zh-TW" altLang="en-US" sz="3600" dirty="0" smtClean="0"/>
              <a:t>筆記本（上課紀錄）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506</Words>
  <Application>Microsoft Office PowerPoint</Application>
  <PresentationFormat>如螢幕大小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user</cp:lastModifiedBy>
  <cp:revision>16</cp:revision>
  <dcterms:created xsi:type="dcterms:W3CDTF">2020-09-04T01:04:32Z</dcterms:created>
  <dcterms:modified xsi:type="dcterms:W3CDTF">2024-09-05T01:11:58Z</dcterms:modified>
</cp:coreProperties>
</file>