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可画汤圆体" panose="020B0604020202020204" charset="-122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7" d="100"/>
          <a:sy n="67" d="100"/>
        </p:scale>
        <p:origin x="-103" y="-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33.svg"/><Relationship Id="rId17" Type="http://schemas.openxmlformats.org/officeDocument/2006/relationships/image" Target="../media/image20.png"/><Relationship Id="rId2" Type="http://schemas.openxmlformats.org/officeDocument/2006/relationships/image" Target="../media/image1.jpe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16.png"/><Relationship Id="rId14" Type="http://schemas.openxmlformats.org/officeDocument/2006/relationships/image" Target="../media/image3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25.png"/><Relationship Id="rId18" Type="http://schemas.openxmlformats.org/officeDocument/2006/relationships/image" Target="../media/image52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1.svg"/><Relationship Id="rId17" Type="http://schemas.openxmlformats.org/officeDocument/2006/relationships/image" Target="../media/image27.png"/><Relationship Id="rId2" Type="http://schemas.openxmlformats.org/officeDocument/2006/relationships/image" Target="../media/image1.jpeg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11" Type="http://schemas.openxmlformats.org/officeDocument/2006/relationships/image" Target="../media/image11.png"/><Relationship Id="rId5" Type="http://schemas.openxmlformats.org/officeDocument/2006/relationships/image" Target="../media/image22.png"/><Relationship Id="rId15" Type="http://schemas.openxmlformats.org/officeDocument/2006/relationships/image" Target="../media/image26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24.png"/><Relationship Id="rId14" Type="http://schemas.openxmlformats.org/officeDocument/2006/relationships/image" Target="../media/image4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22.png"/><Relationship Id="rId18" Type="http://schemas.openxmlformats.org/officeDocument/2006/relationships/image" Target="../media/image62.svg"/><Relationship Id="rId3" Type="http://schemas.openxmlformats.org/officeDocument/2006/relationships/image" Target="../media/image28.png"/><Relationship Id="rId21" Type="http://schemas.openxmlformats.org/officeDocument/2006/relationships/image" Target="../media/image33.jpeg"/><Relationship Id="rId7" Type="http://schemas.openxmlformats.org/officeDocument/2006/relationships/image" Target="../media/image2.png"/><Relationship Id="rId12" Type="http://schemas.openxmlformats.org/officeDocument/2006/relationships/image" Target="../media/image58.svg"/><Relationship Id="rId17" Type="http://schemas.openxmlformats.org/officeDocument/2006/relationships/image" Target="../media/image32.png"/><Relationship Id="rId2" Type="http://schemas.openxmlformats.org/officeDocument/2006/relationships/image" Target="../media/image1.jpeg"/><Relationship Id="rId16" Type="http://schemas.openxmlformats.org/officeDocument/2006/relationships/image" Target="../media/image60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30.png"/><Relationship Id="rId5" Type="http://schemas.openxmlformats.org/officeDocument/2006/relationships/image" Target="../media/image29.png"/><Relationship Id="rId15" Type="http://schemas.openxmlformats.org/officeDocument/2006/relationships/image" Target="../media/image31.png"/><Relationship Id="rId10" Type="http://schemas.openxmlformats.org/officeDocument/2006/relationships/image" Target="../media/image17.svg"/><Relationship Id="rId19" Type="http://schemas.openxmlformats.org/officeDocument/2006/relationships/image" Target="../media/image11.png"/><Relationship Id="rId4" Type="http://schemas.openxmlformats.org/officeDocument/2006/relationships/image" Target="../media/image54.svg"/><Relationship Id="rId9" Type="http://schemas.openxmlformats.org/officeDocument/2006/relationships/image" Target="../media/image9.png"/><Relationship Id="rId14" Type="http://schemas.openxmlformats.org/officeDocument/2006/relationships/image" Target="../media/image42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009" r="-226" b="-35170"/>
            </a:stretch>
          </a:blipFill>
        </p:spPr>
      </p:sp>
      <p:sp>
        <p:nvSpPr>
          <p:cNvPr id="3" name="Freeform 3"/>
          <p:cNvSpPr/>
          <p:nvPr/>
        </p:nvSpPr>
        <p:spPr>
          <a:xfrm rot="4871977">
            <a:off x="-3101393" y="5362275"/>
            <a:ext cx="4779588" cy="5059895"/>
          </a:xfrm>
          <a:custGeom>
            <a:avLst/>
            <a:gdLst/>
            <a:ahLst/>
            <a:cxnLst/>
            <a:rect l="l" t="t" r="r" b="b"/>
            <a:pathLst>
              <a:path w="4779588" h="5059895">
                <a:moveTo>
                  <a:pt x="0" y="0"/>
                </a:moveTo>
                <a:lnTo>
                  <a:pt x="4779588" y="0"/>
                </a:lnTo>
                <a:lnTo>
                  <a:pt x="4779588" y="5059895"/>
                </a:lnTo>
                <a:lnTo>
                  <a:pt x="0" y="50598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299931">
            <a:off x="15737403" y="-1375018"/>
            <a:ext cx="5101195" cy="5400363"/>
          </a:xfrm>
          <a:custGeom>
            <a:avLst/>
            <a:gdLst/>
            <a:ahLst/>
            <a:cxnLst/>
            <a:rect l="l" t="t" r="r" b="b"/>
            <a:pathLst>
              <a:path w="5101195" h="5400363">
                <a:moveTo>
                  <a:pt x="0" y="0"/>
                </a:moveTo>
                <a:lnTo>
                  <a:pt x="5101194" y="0"/>
                </a:lnTo>
                <a:lnTo>
                  <a:pt x="5101194" y="5400362"/>
                </a:lnTo>
                <a:lnTo>
                  <a:pt x="0" y="54003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21476" y="276171"/>
            <a:ext cx="15508328" cy="9734658"/>
            <a:chOff x="0" y="0"/>
            <a:chExt cx="20677770" cy="12979544"/>
          </a:xfrm>
        </p:grpSpPr>
        <p:sp>
          <p:nvSpPr>
            <p:cNvPr id="6" name="Freeform 6"/>
            <p:cNvSpPr/>
            <p:nvPr/>
          </p:nvSpPr>
          <p:spPr>
            <a:xfrm>
              <a:off x="795253" y="905343"/>
              <a:ext cx="18531602" cy="11325975"/>
            </a:xfrm>
            <a:custGeom>
              <a:avLst/>
              <a:gdLst/>
              <a:ahLst/>
              <a:cxnLst/>
              <a:rect l="l" t="t" r="r" b="b"/>
              <a:pathLst>
                <a:path w="18531602" h="11325975">
                  <a:moveTo>
                    <a:pt x="0" y="0"/>
                  </a:moveTo>
                  <a:lnTo>
                    <a:pt x="18531603" y="0"/>
                  </a:lnTo>
                  <a:lnTo>
                    <a:pt x="18531603" y="11325975"/>
                  </a:lnTo>
                  <a:lnTo>
                    <a:pt x="0" y="11325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 t="-116872" b="-32410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687539">
              <a:off x="17019476" y="11031380"/>
              <a:ext cx="3594780" cy="1169937"/>
            </a:xfrm>
            <a:custGeom>
              <a:avLst/>
              <a:gdLst/>
              <a:ahLst/>
              <a:cxnLst/>
              <a:rect l="l" t="t" r="r" b="b"/>
              <a:pathLst>
                <a:path w="3594780" h="1169937">
                  <a:moveTo>
                    <a:pt x="0" y="0"/>
                  </a:moveTo>
                  <a:lnTo>
                    <a:pt x="3594779" y="0"/>
                  </a:lnTo>
                  <a:lnTo>
                    <a:pt x="3594779" y="1169937"/>
                  </a:lnTo>
                  <a:lnTo>
                    <a:pt x="0" y="1169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687539">
              <a:off x="69538" y="852023"/>
              <a:ext cx="3935659" cy="1280878"/>
            </a:xfrm>
            <a:custGeom>
              <a:avLst/>
              <a:gdLst/>
              <a:ahLst/>
              <a:cxnLst/>
              <a:rect l="l" t="t" r="r" b="b"/>
              <a:pathLst>
                <a:path w="3935659" h="1280878">
                  <a:moveTo>
                    <a:pt x="0" y="0"/>
                  </a:moveTo>
                  <a:lnTo>
                    <a:pt x="3935659" y="0"/>
                  </a:lnTo>
                  <a:lnTo>
                    <a:pt x="3935659" y="1280878"/>
                  </a:lnTo>
                  <a:lnTo>
                    <a:pt x="0" y="1280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3371094" y="2091717"/>
            <a:ext cx="11809091" cy="476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59"/>
              </a:lnSpc>
            </a:pPr>
            <a:r>
              <a:rPr lang="en-US" sz="13499" spc="310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二年級音樂課</a:t>
            </a:r>
          </a:p>
          <a:p>
            <a:pPr marL="0" lvl="0" indent="0" algn="ctr">
              <a:lnSpc>
                <a:spcPts val="17680"/>
              </a:lnSpc>
            </a:pPr>
            <a:r>
              <a:rPr lang="en-US" sz="13000" spc="299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學校日簡報</a:t>
            </a:r>
          </a:p>
        </p:txBody>
      </p:sp>
      <p:sp>
        <p:nvSpPr>
          <p:cNvPr id="10" name="Freeform 10"/>
          <p:cNvSpPr/>
          <p:nvPr/>
        </p:nvSpPr>
        <p:spPr>
          <a:xfrm rot="4386807">
            <a:off x="15425014" y="4033060"/>
            <a:ext cx="1498375" cy="2765456"/>
          </a:xfrm>
          <a:custGeom>
            <a:avLst/>
            <a:gdLst/>
            <a:ahLst/>
            <a:cxnLst/>
            <a:rect l="l" t="t" r="r" b="b"/>
            <a:pathLst>
              <a:path w="1498375" h="2765456">
                <a:moveTo>
                  <a:pt x="0" y="0"/>
                </a:moveTo>
                <a:lnTo>
                  <a:pt x="1498374" y="0"/>
                </a:lnTo>
                <a:lnTo>
                  <a:pt x="1498374" y="2765456"/>
                </a:lnTo>
                <a:lnTo>
                  <a:pt x="0" y="27654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792754" y="6766386"/>
            <a:ext cx="1491908" cy="1545290"/>
          </a:xfrm>
          <a:custGeom>
            <a:avLst/>
            <a:gdLst/>
            <a:ahLst/>
            <a:cxnLst/>
            <a:rect l="l" t="t" r="r" b="b"/>
            <a:pathLst>
              <a:path w="1491908" h="1545290">
                <a:moveTo>
                  <a:pt x="0" y="0"/>
                </a:moveTo>
                <a:lnTo>
                  <a:pt x="1491907" y="0"/>
                </a:lnTo>
                <a:lnTo>
                  <a:pt x="1491907" y="1545291"/>
                </a:lnTo>
                <a:lnTo>
                  <a:pt x="0" y="154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459983">
            <a:off x="12629588" y="-2319498"/>
            <a:ext cx="5101195" cy="5400363"/>
          </a:xfrm>
          <a:custGeom>
            <a:avLst/>
            <a:gdLst/>
            <a:ahLst/>
            <a:cxnLst/>
            <a:rect l="l" t="t" r="r" b="b"/>
            <a:pathLst>
              <a:path w="5101195" h="5400363">
                <a:moveTo>
                  <a:pt x="0" y="0"/>
                </a:moveTo>
                <a:lnTo>
                  <a:pt x="5101195" y="0"/>
                </a:lnTo>
                <a:lnTo>
                  <a:pt x="5101195" y="5400362"/>
                </a:lnTo>
                <a:lnTo>
                  <a:pt x="0" y="54003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865233" y="-626389"/>
            <a:ext cx="3751552" cy="2544235"/>
          </a:xfrm>
          <a:custGeom>
            <a:avLst/>
            <a:gdLst/>
            <a:ahLst/>
            <a:cxnLst/>
            <a:rect l="l" t="t" r="r" b="b"/>
            <a:pathLst>
              <a:path w="3751552" h="2544235">
                <a:moveTo>
                  <a:pt x="0" y="0"/>
                </a:moveTo>
                <a:lnTo>
                  <a:pt x="3751552" y="0"/>
                </a:lnTo>
                <a:lnTo>
                  <a:pt x="3751552" y="2544234"/>
                </a:lnTo>
                <a:lnTo>
                  <a:pt x="0" y="254423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8039627">
            <a:off x="-47396" y="7480881"/>
            <a:ext cx="4779588" cy="5059895"/>
          </a:xfrm>
          <a:custGeom>
            <a:avLst/>
            <a:gdLst/>
            <a:ahLst/>
            <a:cxnLst/>
            <a:rect l="l" t="t" r="r" b="b"/>
            <a:pathLst>
              <a:path w="4779588" h="5059895">
                <a:moveTo>
                  <a:pt x="0" y="0"/>
                </a:moveTo>
                <a:lnTo>
                  <a:pt x="4779588" y="0"/>
                </a:lnTo>
                <a:lnTo>
                  <a:pt x="4779588" y="5059895"/>
                </a:lnTo>
                <a:lnTo>
                  <a:pt x="0" y="505989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3895674">
            <a:off x="1904121" y="2667012"/>
            <a:ext cx="1777266" cy="2449865"/>
          </a:xfrm>
          <a:custGeom>
            <a:avLst/>
            <a:gdLst/>
            <a:ahLst/>
            <a:cxnLst/>
            <a:rect l="l" t="t" r="r" b="b"/>
            <a:pathLst>
              <a:path w="1777266" h="2449865">
                <a:moveTo>
                  <a:pt x="0" y="0"/>
                </a:moveTo>
                <a:lnTo>
                  <a:pt x="1777266" y="0"/>
                </a:lnTo>
                <a:lnTo>
                  <a:pt x="1777266" y="2449865"/>
                </a:lnTo>
                <a:lnTo>
                  <a:pt x="0" y="244986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3089524">
            <a:off x="188664" y="7907114"/>
            <a:ext cx="2665623" cy="2259115"/>
          </a:xfrm>
          <a:custGeom>
            <a:avLst/>
            <a:gdLst/>
            <a:ahLst/>
            <a:cxnLst/>
            <a:rect l="l" t="t" r="r" b="b"/>
            <a:pathLst>
              <a:path w="2665623" h="2259115">
                <a:moveTo>
                  <a:pt x="0" y="0"/>
                </a:moveTo>
                <a:lnTo>
                  <a:pt x="2665623" y="0"/>
                </a:lnTo>
                <a:lnTo>
                  <a:pt x="2665623" y="2259115"/>
                </a:lnTo>
                <a:lnTo>
                  <a:pt x="0" y="225911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218807" y="1282798"/>
            <a:ext cx="2113665" cy="1270095"/>
          </a:xfrm>
          <a:custGeom>
            <a:avLst/>
            <a:gdLst/>
            <a:ahLst/>
            <a:cxnLst/>
            <a:rect l="l" t="t" r="r" b="b"/>
            <a:pathLst>
              <a:path w="2113665" h="1270095">
                <a:moveTo>
                  <a:pt x="0" y="0"/>
                </a:moveTo>
                <a:lnTo>
                  <a:pt x="2113665" y="0"/>
                </a:lnTo>
                <a:lnTo>
                  <a:pt x="2113665" y="1270094"/>
                </a:lnTo>
                <a:lnTo>
                  <a:pt x="0" y="127009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154184" y="6956604"/>
            <a:ext cx="14829865" cy="173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739"/>
              </a:lnSpc>
              <a:spcBef>
                <a:spcPct val="0"/>
              </a:spcBef>
            </a:pPr>
            <a:r>
              <a:rPr lang="en-US" sz="9099" spc="627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黃意晴老師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009" r="-226" b="-35170"/>
            </a:stretch>
          </a:blipFill>
        </p:spPr>
      </p:sp>
      <p:sp>
        <p:nvSpPr>
          <p:cNvPr id="3" name="Freeform 3"/>
          <p:cNvSpPr/>
          <p:nvPr/>
        </p:nvSpPr>
        <p:spPr>
          <a:xfrm rot="-4897550">
            <a:off x="15732350" y="-2034439"/>
            <a:ext cx="6218675" cy="6583379"/>
          </a:xfrm>
          <a:custGeom>
            <a:avLst/>
            <a:gdLst/>
            <a:ahLst/>
            <a:cxnLst/>
            <a:rect l="l" t="t" r="r" b="b"/>
            <a:pathLst>
              <a:path w="6218675" h="6583379">
                <a:moveTo>
                  <a:pt x="0" y="0"/>
                </a:moveTo>
                <a:lnTo>
                  <a:pt x="6218674" y="0"/>
                </a:lnTo>
                <a:lnTo>
                  <a:pt x="6218674" y="6583379"/>
                </a:lnTo>
                <a:lnTo>
                  <a:pt x="0" y="65833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86484" y="613484"/>
            <a:ext cx="13716492" cy="2219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238"/>
              </a:lnSpc>
              <a:spcBef>
                <a:spcPct val="0"/>
              </a:spcBef>
            </a:pPr>
            <a:r>
              <a:rPr lang="en-US" sz="11599" spc="985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音樂課活動內容</a:t>
            </a:r>
          </a:p>
        </p:txBody>
      </p:sp>
      <p:sp>
        <p:nvSpPr>
          <p:cNvPr id="5" name="Freeform 5"/>
          <p:cNvSpPr/>
          <p:nvPr/>
        </p:nvSpPr>
        <p:spPr>
          <a:xfrm rot="6323643">
            <a:off x="-3724465" y="5723393"/>
            <a:ext cx="6218675" cy="6583379"/>
          </a:xfrm>
          <a:custGeom>
            <a:avLst/>
            <a:gdLst/>
            <a:ahLst/>
            <a:cxnLst/>
            <a:rect l="l" t="t" r="r" b="b"/>
            <a:pathLst>
              <a:path w="6218675" h="6583379">
                <a:moveTo>
                  <a:pt x="0" y="0"/>
                </a:moveTo>
                <a:lnTo>
                  <a:pt x="6218674" y="0"/>
                </a:lnTo>
                <a:lnTo>
                  <a:pt x="6218674" y="6583379"/>
                </a:lnTo>
                <a:lnTo>
                  <a:pt x="0" y="65833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020831">
            <a:off x="12410" y="6518278"/>
            <a:ext cx="2360477" cy="2977666"/>
          </a:xfrm>
          <a:custGeom>
            <a:avLst/>
            <a:gdLst/>
            <a:ahLst/>
            <a:cxnLst/>
            <a:rect l="l" t="t" r="r" b="b"/>
            <a:pathLst>
              <a:path w="2360477" h="2977666">
                <a:moveTo>
                  <a:pt x="0" y="0"/>
                </a:moveTo>
                <a:lnTo>
                  <a:pt x="2360477" y="0"/>
                </a:lnTo>
                <a:lnTo>
                  <a:pt x="2360477" y="2977667"/>
                </a:lnTo>
                <a:lnTo>
                  <a:pt x="0" y="29776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386807">
            <a:off x="16955992" y="6959467"/>
            <a:ext cx="1874841" cy="3460278"/>
          </a:xfrm>
          <a:custGeom>
            <a:avLst/>
            <a:gdLst/>
            <a:ahLst/>
            <a:cxnLst/>
            <a:rect l="l" t="t" r="r" b="b"/>
            <a:pathLst>
              <a:path w="1874841" h="3460278">
                <a:moveTo>
                  <a:pt x="0" y="0"/>
                </a:moveTo>
                <a:lnTo>
                  <a:pt x="1874842" y="0"/>
                </a:lnTo>
                <a:lnTo>
                  <a:pt x="1874842" y="3460278"/>
                </a:lnTo>
                <a:lnTo>
                  <a:pt x="0" y="34602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132259" y="648882"/>
            <a:ext cx="2523844" cy="2542333"/>
          </a:xfrm>
          <a:custGeom>
            <a:avLst/>
            <a:gdLst/>
            <a:ahLst/>
            <a:cxnLst/>
            <a:rect l="l" t="t" r="r" b="b"/>
            <a:pathLst>
              <a:path w="2523844" h="2542333">
                <a:moveTo>
                  <a:pt x="0" y="0"/>
                </a:moveTo>
                <a:lnTo>
                  <a:pt x="2523843" y="0"/>
                </a:lnTo>
                <a:lnTo>
                  <a:pt x="2523843" y="2542333"/>
                </a:lnTo>
                <a:lnTo>
                  <a:pt x="0" y="25423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4300" y="359116"/>
            <a:ext cx="1210311" cy="1194908"/>
          </a:xfrm>
          <a:custGeom>
            <a:avLst/>
            <a:gdLst/>
            <a:ahLst/>
            <a:cxnLst/>
            <a:rect l="l" t="t" r="r" b="b"/>
            <a:pathLst>
              <a:path w="1210311" h="1194908">
                <a:moveTo>
                  <a:pt x="0" y="0"/>
                </a:moveTo>
                <a:lnTo>
                  <a:pt x="1210311" y="0"/>
                </a:lnTo>
                <a:lnTo>
                  <a:pt x="1210311" y="1194908"/>
                </a:lnTo>
                <a:lnTo>
                  <a:pt x="0" y="11949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3399171">
            <a:off x="1545447" y="853640"/>
            <a:ext cx="817627" cy="807221"/>
          </a:xfrm>
          <a:custGeom>
            <a:avLst/>
            <a:gdLst/>
            <a:ahLst/>
            <a:cxnLst/>
            <a:rect l="l" t="t" r="r" b="b"/>
            <a:pathLst>
              <a:path w="817627" h="807221">
                <a:moveTo>
                  <a:pt x="0" y="0"/>
                </a:moveTo>
                <a:lnTo>
                  <a:pt x="817627" y="0"/>
                </a:lnTo>
                <a:lnTo>
                  <a:pt x="817627" y="807221"/>
                </a:lnTo>
                <a:lnTo>
                  <a:pt x="0" y="8072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3399171">
            <a:off x="480642" y="1713787"/>
            <a:ext cx="817627" cy="807221"/>
          </a:xfrm>
          <a:custGeom>
            <a:avLst/>
            <a:gdLst/>
            <a:ahLst/>
            <a:cxnLst/>
            <a:rect l="l" t="t" r="r" b="b"/>
            <a:pathLst>
              <a:path w="817627" h="807221">
                <a:moveTo>
                  <a:pt x="0" y="0"/>
                </a:moveTo>
                <a:lnTo>
                  <a:pt x="817627" y="0"/>
                </a:lnTo>
                <a:lnTo>
                  <a:pt x="817627" y="807221"/>
                </a:lnTo>
                <a:lnTo>
                  <a:pt x="0" y="8072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885093">
            <a:off x="2286484" y="2278262"/>
            <a:ext cx="1282852" cy="1110368"/>
          </a:xfrm>
          <a:custGeom>
            <a:avLst/>
            <a:gdLst/>
            <a:ahLst/>
            <a:cxnLst/>
            <a:rect l="l" t="t" r="r" b="b"/>
            <a:pathLst>
              <a:path w="1282852" h="1110368">
                <a:moveTo>
                  <a:pt x="0" y="0"/>
                </a:moveTo>
                <a:lnTo>
                  <a:pt x="1282852" y="0"/>
                </a:lnTo>
                <a:lnTo>
                  <a:pt x="1282852" y="1110367"/>
                </a:lnTo>
                <a:lnTo>
                  <a:pt x="0" y="11103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341661" y="7436662"/>
            <a:ext cx="4535762" cy="125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60"/>
              </a:lnSpc>
              <a:spcBef>
                <a:spcPct val="0"/>
              </a:spcBef>
            </a:pPr>
            <a:r>
              <a:rPr lang="en-US" sz="6543" spc="202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簡單的認譜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90258" y="5856500"/>
            <a:ext cx="5053020" cy="125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60"/>
              </a:lnSpc>
              <a:spcBef>
                <a:spcPct val="0"/>
              </a:spcBef>
            </a:pPr>
            <a:r>
              <a:rPr lang="en-US" sz="6543" spc="202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學會拍打節奏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15816" y="4229182"/>
            <a:ext cx="5449759" cy="125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60"/>
              </a:lnSpc>
              <a:spcBef>
                <a:spcPct val="0"/>
              </a:spcBef>
            </a:pPr>
            <a:r>
              <a:rPr lang="en-US" sz="6543" spc="202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學習欣賞樂曲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97603" y="3233413"/>
            <a:ext cx="5187770" cy="125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60"/>
              </a:lnSpc>
              <a:spcBef>
                <a:spcPct val="0"/>
              </a:spcBef>
            </a:pPr>
            <a:r>
              <a:rPr lang="en-US" sz="6543" spc="202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勇敢大聲唱歌</a:t>
            </a:r>
          </a:p>
        </p:txBody>
      </p:sp>
      <p:sp>
        <p:nvSpPr>
          <p:cNvPr id="17" name="Freeform 17"/>
          <p:cNvSpPr/>
          <p:nvPr/>
        </p:nvSpPr>
        <p:spPr>
          <a:xfrm rot="-885093">
            <a:off x="9874390" y="3433289"/>
            <a:ext cx="1282852" cy="1110368"/>
          </a:xfrm>
          <a:custGeom>
            <a:avLst/>
            <a:gdLst/>
            <a:ahLst/>
            <a:cxnLst/>
            <a:rect l="l" t="t" r="r" b="b"/>
            <a:pathLst>
              <a:path w="1282852" h="1110368">
                <a:moveTo>
                  <a:pt x="0" y="0"/>
                </a:moveTo>
                <a:lnTo>
                  <a:pt x="1282852" y="0"/>
                </a:lnTo>
                <a:lnTo>
                  <a:pt x="1282852" y="1110368"/>
                </a:lnTo>
                <a:lnTo>
                  <a:pt x="0" y="111036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885093">
            <a:off x="9700235" y="7254469"/>
            <a:ext cx="1282852" cy="1110368"/>
          </a:xfrm>
          <a:custGeom>
            <a:avLst/>
            <a:gdLst/>
            <a:ahLst/>
            <a:cxnLst/>
            <a:rect l="l" t="t" r="r" b="b"/>
            <a:pathLst>
              <a:path w="1282852" h="1110368">
                <a:moveTo>
                  <a:pt x="0" y="0"/>
                </a:moveTo>
                <a:lnTo>
                  <a:pt x="1282852" y="0"/>
                </a:lnTo>
                <a:lnTo>
                  <a:pt x="1282852" y="1110368"/>
                </a:lnTo>
                <a:lnTo>
                  <a:pt x="0" y="111036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240441">
            <a:off x="2742432" y="5627152"/>
            <a:ext cx="1282852" cy="1110368"/>
          </a:xfrm>
          <a:custGeom>
            <a:avLst/>
            <a:gdLst/>
            <a:ahLst/>
            <a:cxnLst/>
            <a:rect l="l" t="t" r="r" b="b"/>
            <a:pathLst>
              <a:path w="1282852" h="1110368">
                <a:moveTo>
                  <a:pt x="0" y="0"/>
                </a:moveTo>
                <a:lnTo>
                  <a:pt x="1282852" y="0"/>
                </a:lnTo>
                <a:lnTo>
                  <a:pt x="1282852" y="1110367"/>
                </a:lnTo>
                <a:lnTo>
                  <a:pt x="0" y="11103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009" r="-226" b="-3517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57717" y="2967105"/>
            <a:ext cx="4249164" cy="6291195"/>
          </a:xfrm>
          <a:custGeom>
            <a:avLst/>
            <a:gdLst/>
            <a:ahLst/>
            <a:cxnLst/>
            <a:rect l="l" t="t" r="r" b="b"/>
            <a:pathLst>
              <a:path w="4249164" h="6291195">
                <a:moveTo>
                  <a:pt x="0" y="0"/>
                </a:moveTo>
                <a:lnTo>
                  <a:pt x="4249163" y="0"/>
                </a:lnTo>
                <a:lnTo>
                  <a:pt x="4249163" y="6291195"/>
                </a:lnTo>
                <a:lnTo>
                  <a:pt x="0" y="6291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665" b="-3587"/>
            </a:stretch>
          </a:blipFill>
        </p:spPr>
      </p:sp>
      <p:sp>
        <p:nvSpPr>
          <p:cNvPr id="4" name="Freeform 4"/>
          <p:cNvSpPr/>
          <p:nvPr/>
        </p:nvSpPr>
        <p:spPr>
          <a:xfrm rot="-5755258">
            <a:off x="15728848" y="-2657801"/>
            <a:ext cx="6218675" cy="6583379"/>
          </a:xfrm>
          <a:custGeom>
            <a:avLst/>
            <a:gdLst/>
            <a:ahLst/>
            <a:cxnLst/>
            <a:rect l="l" t="t" r="r" b="b"/>
            <a:pathLst>
              <a:path w="6218675" h="6583379">
                <a:moveTo>
                  <a:pt x="0" y="0"/>
                </a:moveTo>
                <a:lnTo>
                  <a:pt x="6218675" y="0"/>
                </a:lnTo>
                <a:lnTo>
                  <a:pt x="6218675" y="6583379"/>
                </a:lnTo>
                <a:lnTo>
                  <a:pt x="0" y="6583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890638" y="2967105"/>
            <a:ext cx="4249164" cy="6291195"/>
          </a:xfrm>
          <a:custGeom>
            <a:avLst/>
            <a:gdLst/>
            <a:ahLst/>
            <a:cxnLst/>
            <a:rect l="l" t="t" r="r" b="b"/>
            <a:pathLst>
              <a:path w="4249164" h="6291195">
                <a:moveTo>
                  <a:pt x="0" y="0"/>
                </a:moveTo>
                <a:lnTo>
                  <a:pt x="4249163" y="0"/>
                </a:lnTo>
                <a:lnTo>
                  <a:pt x="4249163" y="6291195"/>
                </a:lnTo>
                <a:lnTo>
                  <a:pt x="0" y="6291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665" b="-3587"/>
            </a:stretch>
          </a:blipFill>
        </p:spPr>
      </p:sp>
      <p:sp>
        <p:nvSpPr>
          <p:cNvPr id="6" name="Freeform 6"/>
          <p:cNvSpPr/>
          <p:nvPr/>
        </p:nvSpPr>
        <p:spPr>
          <a:xfrm rot="6224502">
            <a:off x="-3994904" y="5926718"/>
            <a:ext cx="6218675" cy="6583379"/>
          </a:xfrm>
          <a:custGeom>
            <a:avLst/>
            <a:gdLst/>
            <a:ahLst/>
            <a:cxnLst/>
            <a:rect l="l" t="t" r="r" b="b"/>
            <a:pathLst>
              <a:path w="6218675" h="6583379">
                <a:moveTo>
                  <a:pt x="0" y="0"/>
                </a:moveTo>
                <a:lnTo>
                  <a:pt x="6218674" y="0"/>
                </a:lnTo>
                <a:lnTo>
                  <a:pt x="6218674" y="6583379"/>
                </a:lnTo>
                <a:lnTo>
                  <a:pt x="0" y="658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056078" y="3006998"/>
            <a:ext cx="4249164" cy="6251302"/>
          </a:xfrm>
          <a:custGeom>
            <a:avLst/>
            <a:gdLst/>
            <a:ahLst/>
            <a:cxnLst/>
            <a:rect l="l" t="t" r="r" b="b"/>
            <a:pathLst>
              <a:path w="4249164" h="6251302">
                <a:moveTo>
                  <a:pt x="0" y="0"/>
                </a:moveTo>
                <a:lnTo>
                  <a:pt x="4249164" y="0"/>
                </a:lnTo>
                <a:lnTo>
                  <a:pt x="4249164" y="6251302"/>
                </a:lnTo>
                <a:lnTo>
                  <a:pt x="0" y="6251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665" b="-4248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26903" y="3870275"/>
            <a:ext cx="3611639" cy="490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22"/>
              </a:lnSpc>
              <a:spcBef>
                <a:spcPct val="0"/>
              </a:spcBef>
            </a:pPr>
            <a:r>
              <a:rPr lang="en-US" sz="6801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能熟唱課堂教授的歌曲及聖歌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50511" y="520428"/>
            <a:ext cx="11556128" cy="2151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818"/>
              </a:lnSpc>
              <a:spcBef>
                <a:spcPct val="0"/>
              </a:spcBef>
            </a:pPr>
            <a:r>
              <a:rPr lang="en-US" sz="11299" spc="1028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學習目標</a:t>
            </a:r>
          </a:p>
        </p:txBody>
      </p:sp>
      <p:sp>
        <p:nvSpPr>
          <p:cNvPr id="10" name="Freeform 10"/>
          <p:cNvSpPr/>
          <p:nvPr/>
        </p:nvSpPr>
        <p:spPr>
          <a:xfrm rot="-224817">
            <a:off x="935845" y="666716"/>
            <a:ext cx="2155236" cy="2232353"/>
          </a:xfrm>
          <a:custGeom>
            <a:avLst/>
            <a:gdLst/>
            <a:ahLst/>
            <a:cxnLst/>
            <a:rect l="l" t="t" r="r" b="b"/>
            <a:pathLst>
              <a:path w="2155236" h="2232353">
                <a:moveTo>
                  <a:pt x="0" y="0"/>
                </a:moveTo>
                <a:lnTo>
                  <a:pt x="2155236" y="0"/>
                </a:lnTo>
                <a:lnTo>
                  <a:pt x="2155236" y="2232353"/>
                </a:lnTo>
                <a:lnTo>
                  <a:pt x="0" y="22323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468734" y="146332"/>
            <a:ext cx="2588792" cy="2194001"/>
          </a:xfrm>
          <a:custGeom>
            <a:avLst/>
            <a:gdLst/>
            <a:ahLst/>
            <a:cxnLst/>
            <a:rect l="l" t="t" r="r" b="b"/>
            <a:pathLst>
              <a:path w="2588792" h="2194001">
                <a:moveTo>
                  <a:pt x="0" y="0"/>
                </a:moveTo>
                <a:lnTo>
                  <a:pt x="2588791" y="0"/>
                </a:lnTo>
                <a:lnTo>
                  <a:pt x="2588791" y="2194001"/>
                </a:lnTo>
                <a:lnTo>
                  <a:pt x="0" y="21940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45396" flipH="1" flipV="1">
            <a:off x="114463" y="8384209"/>
            <a:ext cx="1828474" cy="3374700"/>
          </a:xfrm>
          <a:custGeom>
            <a:avLst/>
            <a:gdLst/>
            <a:ahLst/>
            <a:cxnLst/>
            <a:rect l="l" t="t" r="r" b="b"/>
            <a:pathLst>
              <a:path w="1828474" h="3374700">
                <a:moveTo>
                  <a:pt x="1828474" y="3374700"/>
                </a:moveTo>
                <a:lnTo>
                  <a:pt x="0" y="3374700"/>
                </a:lnTo>
                <a:lnTo>
                  <a:pt x="0" y="0"/>
                </a:lnTo>
                <a:lnTo>
                  <a:pt x="1828474" y="0"/>
                </a:lnTo>
                <a:lnTo>
                  <a:pt x="1828474" y="337470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339355">
            <a:off x="8487934" y="-33123"/>
            <a:ext cx="494801" cy="1334023"/>
          </a:xfrm>
          <a:custGeom>
            <a:avLst/>
            <a:gdLst/>
            <a:ahLst/>
            <a:cxnLst/>
            <a:rect l="l" t="t" r="r" b="b"/>
            <a:pathLst>
              <a:path w="494801" h="1334023">
                <a:moveTo>
                  <a:pt x="0" y="0"/>
                </a:moveTo>
                <a:lnTo>
                  <a:pt x="494801" y="0"/>
                </a:lnTo>
                <a:lnTo>
                  <a:pt x="494801" y="1334023"/>
                </a:lnTo>
                <a:lnTo>
                  <a:pt x="0" y="13340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320439" y="3898850"/>
            <a:ext cx="3987955" cy="4618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2"/>
              </a:lnSpc>
              <a:spcBef>
                <a:spcPct val="0"/>
              </a:spcBef>
            </a:pPr>
            <a:r>
              <a:rPr lang="en-US" sz="6401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能藉由演唱歌曲和音樂欣賞來培養音樂素養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94658" y="3917900"/>
            <a:ext cx="4145143" cy="5410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2"/>
              </a:lnSpc>
            </a:pPr>
            <a:r>
              <a:rPr lang="en-US" sz="6001">
                <a:solidFill>
                  <a:srgbClr val="562C67"/>
                </a:solidFill>
                <a:latin typeface="可画汤圆体"/>
                <a:ea typeface="可画汤圆体"/>
                <a:cs typeface="可画汤圆体"/>
                <a:sym typeface="可画汤圆体"/>
              </a:rPr>
              <a:t>能願意和同學互動並學會尊重及守秩序的團隊精神</a:t>
            </a:r>
          </a:p>
          <a:p>
            <a:pPr algn="l">
              <a:lnSpc>
                <a:spcPts val="8402"/>
              </a:lnSpc>
              <a:spcBef>
                <a:spcPct val="0"/>
              </a:spcBef>
            </a:pPr>
            <a:endParaRPr lang="en-US" sz="6001">
              <a:solidFill>
                <a:srgbClr val="562C67"/>
              </a:solidFill>
              <a:latin typeface="可画汤圆体"/>
              <a:ea typeface="可画汤圆体"/>
              <a:cs typeface="可画汤圆体"/>
              <a:sym typeface="可画汤圆体"/>
            </a:endParaRPr>
          </a:p>
        </p:txBody>
      </p:sp>
      <p:sp>
        <p:nvSpPr>
          <p:cNvPr id="16" name="Freeform 16"/>
          <p:cNvSpPr/>
          <p:nvPr/>
        </p:nvSpPr>
        <p:spPr>
          <a:xfrm rot="-224817">
            <a:off x="15537255" y="7642155"/>
            <a:ext cx="2155236" cy="2232353"/>
          </a:xfrm>
          <a:custGeom>
            <a:avLst/>
            <a:gdLst/>
            <a:ahLst/>
            <a:cxnLst/>
            <a:rect l="l" t="t" r="r" b="b"/>
            <a:pathLst>
              <a:path w="2155236" h="2232353">
                <a:moveTo>
                  <a:pt x="0" y="0"/>
                </a:moveTo>
                <a:lnTo>
                  <a:pt x="2155236" y="0"/>
                </a:lnTo>
                <a:lnTo>
                  <a:pt x="2155236" y="2232353"/>
                </a:lnTo>
                <a:lnTo>
                  <a:pt x="0" y="22323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009" r="-226" b="-3517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95430" y="1028700"/>
            <a:ext cx="7668558" cy="8516524"/>
          </a:xfrm>
          <a:custGeom>
            <a:avLst/>
            <a:gdLst/>
            <a:ahLst/>
            <a:cxnLst/>
            <a:rect l="l" t="t" r="r" b="b"/>
            <a:pathLst>
              <a:path w="7668558" h="8516524">
                <a:moveTo>
                  <a:pt x="0" y="0"/>
                </a:moveTo>
                <a:lnTo>
                  <a:pt x="7668558" y="0"/>
                </a:lnTo>
                <a:lnTo>
                  <a:pt x="7668558" y="8516524"/>
                </a:lnTo>
                <a:lnTo>
                  <a:pt x="0" y="85165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6769" t="-2409" r="-7679" b="-21887"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077177" y="8594514"/>
            <a:ext cx="4364247" cy="2959753"/>
          </a:xfrm>
          <a:custGeom>
            <a:avLst/>
            <a:gdLst/>
            <a:ahLst/>
            <a:cxnLst/>
            <a:rect l="l" t="t" r="r" b="b"/>
            <a:pathLst>
              <a:path w="4364247" h="2959753">
                <a:moveTo>
                  <a:pt x="0" y="2959753"/>
                </a:moveTo>
                <a:lnTo>
                  <a:pt x="4364246" y="2959753"/>
                </a:lnTo>
                <a:lnTo>
                  <a:pt x="4364246" y="0"/>
                </a:lnTo>
                <a:lnTo>
                  <a:pt x="0" y="0"/>
                </a:lnTo>
                <a:lnTo>
                  <a:pt x="0" y="295975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997256" y="4511708"/>
            <a:ext cx="7288385" cy="7715824"/>
          </a:xfrm>
          <a:custGeom>
            <a:avLst/>
            <a:gdLst/>
            <a:ahLst/>
            <a:cxnLst/>
            <a:rect l="l" t="t" r="r" b="b"/>
            <a:pathLst>
              <a:path w="7288385" h="7715824">
                <a:moveTo>
                  <a:pt x="0" y="0"/>
                </a:moveTo>
                <a:lnTo>
                  <a:pt x="7288385" y="0"/>
                </a:lnTo>
                <a:lnTo>
                  <a:pt x="7288385" y="7715824"/>
                </a:lnTo>
                <a:lnTo>
                  <a:pt x="0" y="77158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969251" y="6429088"/>
            <a:ext cx="7288385" cy="7715824"/>
          </a:xfrm>
          <a:custGeom>
            <a:avLst/>
            <a:gdLst/>
            <a:ahLst/>
            <a:cxnLst/>
            <a:rect l="l" t="t" r="r" b="b"/>
            <a:pathLst>
              <a:path w="7288385" h="7715824">
                <a:moveTo>
                  <a:pt x="0" y="0"/>
                </a:moveTo>
                <a:lnTo>
                  <a:pt x="7288385" y="0"/>
                </a:lnTo>
                <a:lnTo>
                  <a:pt x="7288385" y="7715824"/>
                </a:lnTo>
                <a:lnTo>
                  <a:pt x="0" y="77158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4227920">
            <a:off x="634444" y="124622"/>
            <a:ext cx="2425088" cy="3059170"/>
          </a:xfrm>
          <a:custGeom>
            <a:avLst/>
            <a:gdLst/>
            <a:ahLst/>
            <a:cxnLst/>
            <a:rect l="l" t="t" r="r" b="b"/>
            <a:pathLst>
              <a:path w="2425088" h="3059170">
                <a:moveTo>
                  <a:pt x="0" y="0"/>
                </a:moveTo>
                <a:lnTo>
                  <a:pt x="2425088" y="0"/>
                </a:lnTo>
                <a:lnTo>
                  <a:pt x="2425088" y="3059170"/>
                </a:lnTo>
                <a:lnTo>
                  <a:pt x="0" y="30591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076273">
            <a:off x="15178663" y="-2055976"/>
            <a:ext cx="6218675" cy="6583379"/>
          </a:xfrm>
          <a:custGeom>
            <a:avLst/>
            <a:gdLst/>
            <a:ahLst/>
            <a:cxnLst/>
            <a:rect l="l" t="t" r="r" b="b"/>
            <a:pathLst>
              <a:path w="6218675" h="6583379">
                <a:moveTo>
                  <a:pt x="0" y="0"/>
                </a:moveTo>
                <a:lnTo>
                  <a:pt x="6218674" y="0"/>
                </a:lnTo>
                <a:lnTo>
                  <a:pt x="6218674" y="6583379"/>
                </a:lnTo>
                <a:lnTo>
                  <a:pt x="0" y="65833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393025" y="-582943"/>
            <a:ext cx="3732549" cy="2531347"/>
          </a:xfrm>
          <a:custGeom>
            <a:avLst/>
            <a:gdLst/>
            <a:ahLst/>
            <a:cxnLst/>
            <a:rect l="l" t="t" r="r" b="b"/>
            <a:pathLst>
              <a:path w="3732549" h="2531347">
                <a:moveTo>
                  <a:pt x="0" y="0"/>
                </a:moveTo>
                <a:lnTo>
                  <a:pt x="3732550" y="0"/>
                </a:lnTo>
                <a:lnTo>
                  <a:pt x="3732550" y="2531347"/>
                </a:lnTo>
                <a:lnTo>
                  <a:pt x="0" y="25313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18419">
            <a:off x="6606442" y="7020677"/>
            <a:ext cx="1697657" cy="1697657"/>
          </a:xfrm>
          <a:custGeom>
            <a:avLst/>
            <a:gdLst/>
            <a:ahLst/>
            <a:cxnLst/>
            <a:rect l="l" t="t" r="r" b="b"/>
            <a:pathLst>
              <a:path w="1697657" h="1697657">
                <a:moveTo>
                  <a:pt x="0" y="0"/>
                </a:moveTo>
                <a:lnTo>
                  <a:pt x="1697657" y="0"/>
                </a:lnTo>
                <a:lnTo>
                  <a:pt x="1697657" y="1697657"/>
                </a:lnTo>
                <a:lnTo>
                  <a:pt x="0" y="169765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0" y="7020677"/>
            <a:ext cx="3257286" cy="2760550"/>
          </a:xfrm>
          <a:custGeom>
            <a:avLst/>
            <a:gdLst/>
            <a:ahLst/>
            <a:cxnLst/>
            <a:rect l="l" t="t" r="r" b="b"/>
            <a:pathLst>
              <a:path w="3257286" h="2760550">
                <a:moveTo>
                  <a:pt x="0" y="0"/>
                </a:moveTo>
                <a:lnTo>
                  <a:pt x="3257286" y="0"/>
                </a:lnTo>
                <a:lnTo>
                  <a:pt x="3257286" y="2760550"/>
                </a:lnTo>
                <a:lnTo>
                  <a:pt x="0" y="27605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422090">
            <a:off x="9144000" y="6260474"/>
            <a:ext cx="3510317" cy="3218064"/>
          </a:xfrm>
          <a:custGeom>
            <a:avLst/>
            <a:gdLst/>
            <a:ahLst/>
            <a:cxnLst/>
            <a:rect l="l" t="t" r="r" b="b"/>
            <a:pathLst>
              <a:path w="3510317" h="3218064">
                <a:moveTo>
                  <a:pt x="0" y="0"/>
                </a:moveTo>
                <a:lnTo>
                  <a:pt x="3510317" y="0"/>
                </a:lnTo>
                <a:lnTo>
                  <a:pt x="3510317" y="3218064"/>
                </a:lnTo>
                <a:lnTo>
                  <a:pt x="0" y="321806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93976" y="3626785"/>
            <a:ext cx="11143938" cy="2450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spc="147">
                <a:solidFill>
                  <a:srgbClr val="6F4380"/>
                </a:solidFill>
                <a:latin typeface="Lazydog"/>
                <a:ea typeface="Lazydog"/>
                <a:cs typeface="Lazydog"/>
                <a:sym typeface="Lazydog"/>
              </a:rPr>
              <a:t>THANK YOU FOR </a:t>
            </a:r>
          </a:p>
          <a:p>
            <a:pPr marL="0" lvl="0" indent="0" algn="ctr">
              <a:lnSpc>
                <a:spcPts val="9800"/>
              </a:lnSpc>
              <a:spcBef>
                <a:spcPct val="0"/>
              </a:spcBef>
            </a:pPr>
            <a:r>
              <a:rPr lang="en-US" sz="7000" spc="147">
                <a:solidFill>
                  <a:srgbClr val="6F4380"/>
                </a:solidFill>
                <a:latin typeface="Lazydog"/>
                <a:ea typeface="Lazydog"/>
                <a:cs typeface="Lazydog"/>
                <a:sym typeface="Lazydog"/>
              </a:rPr>
              <a:t>BEING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自訂</PresentationFormat>
  <Paragraphs>14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Arial</vt:lpstr>
      <vt:lpstr>新細明體</vt:lpstr>
      <vt:lpstr>可画汤圆体</vt:lpstr>
      <vt:lpstr>Calibri</vt:lpstr>
      <vt:lpstr>Lazydog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113上二年級音樂課學校日簡報</dc:title>
  <dc:creator>user</dc:creator>
  <cp:lastModifiedBy>user</cp:lastModifiedBy>
  <cp:revision>2</cp:revision>
  <dcterms:created xsi:type="dcterms:W3CDTF">2006-08-16T00:00:00Z</dcterms:created>
  <dcterms:modified xsi:type="dcterms:W3CDTF">2024-09-07T00:03:38Z</dcterms:modified>
  <dc:identifier>DAGP4qvx0KY</dc:identifier>
</cp:coreProperties>
</file>